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4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750" autoAdjust="0"/>
  </p:normalViewPr>
  <p:slideViewPr>
    <p:cSldViewPr>
      <p:cViewPr>
        <p:scale>
          <a:sx n="50" d="100"/>
          <a:sy n="50" d="100"/>
        </p:scale>
        <p:origin x="-46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07C9E-ED3F-45B2-A706-B8650B12ADFB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66578-61C4-4D99-8112-79A351F0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2F00BF-D89E-42F6-8159-3B3B76B6C81A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0%BE%D0%BF%D0%B5%D0%BD%D0%B3%D0%B0%D0%B3%D0%B5%D0%BD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://ru.wikipedia.org/wiki/25_%D1%81%D0%B5%D0%BD%D1%82%D1%8F%D0%B1%D1%80%D1%8F" TargetMode="External"/><Relationship Id="rId7" Type="http://schemas.openxmlformats.org/officeDocument/2006/relationships/hyperlink" Target="http://ru.wikipedia.org/wiki/1710_%D0%B3%D0%BE%D0%B4" TargetMode="External"/><Relationship Id="rId12" Type="http://schemas.openxmlformats.org/officeDocument/2006/relationships/hyperlink" Target="http://ru.wikipedia.org/wiki/1676" TargetMode="External"/><Relationship Id="rId2" Type="http://schemas.openxmlformats.org/officeDocument/2006/relationships/hyperlink" Target="http://ru.wikipedia.org/wiki/%D0%94%D0%B0%D1%82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9_%D1%81%D0%B5%D0%BD%D1%82%D1%8F%D0%B1%D1%80%D1%8F" TargetMode="External"/><Relationship Id="rId11" Type="http://schemas.openxmlformats.org/officeDocument/2006/relationships/hyperlink" Target="http://ru.wikipedia.org/wiki/%D0%A1%D0%BA%D0%BE%D1%80%D0%BE%D1%81%D1%82%D1%8C_%D1%81%D0%B2%D0%B5%D1%82%D0%B0" TargetMode="External"/><Relationship Id="rId5" Type="http://schemas.openxmlformats.org/officeDocument/2006/relationships/hyperlink" Target="http://ru.wikipedia.org/wiki/%D0%9E%D1%80%D1%85%D1%83%D1%81" TargetMode="External"/><Relationship Id="rId15" Type="http://schemas.openxmlformats.org/officeDocument/2006/relationships/image" Target="../media/image5.png"/><Relationship Id="rId10" Type="http://schemas.openxmlformats.org/officeDocument/2006/relationships/hyperlink" Target="http://ru.wikipedia.org/wiki/%D0%90%D1%81%D1%82%D1%80%D0%BE%D0%BD%D0%BE%D0%BC" TargetMode="External"/><Relationship Id="rId4" Type="http://schemas.openxmlformats.org/officeDocument/2006/relationships/hyperlink" Target="http://ru.wikipedia.org/wiki/1644_%D0%B3%D0%BE%D0%B4" TargetMode="External"/><Relationship Id="rId9" Type="http://schemas.openxmlformats.org/officeDocument/2006/relationships/hyperlink" Target="http://ru.wikipedia.org/wiki/%D0%94%D0%B0%D0%BD%D0%B8%D1%8F" TargetMode="External"/><Relationship Id="rId1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1%80%D0%B0%D0%BD%D1%86%D0%B8%D1%8F" TargetMode="External"/><Relationship Id="rId3" Type="http://schemas.openxmlformats.org/officeDocument/2006/relationships/hyperlink" Target="http://ru.wikipedia.org/wiki/23_%D1%81%D0%B5%D0%BD%D1%82%D1%8F%D0%B1%D1%80%D1%8F" TargetMode="External"/><Relationship Id="rId7" Type="http://schemas.openxmlformats.org/officeDocument/2006/relationships/hyperlink" Target="http://ru.wikipedia.org/wiki/1896" TargetMode="External"/><Relationship Id="rId2" Type="http://schemas.openxmlformats.org/officeDocument/2006/relationships/hyperlink" Target="http://ru.wikipedia.org/wiki/%D0%A4%D1%80%D0%B0%D0%BD%D1%86%D1%83%D0%B7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8_%D1%81%D0%B5%D0%BD%D1%82%D1%8F%D0%B1%D1%80%D1%8F" TargetMode="External"/><Relationship Id="rId11" Type="http://schemas.openxmlformats.org/officeDocument/2006/relationships/image" Target="../media/image7.jpeg"/><Relationship Id="rId5" Type="http://schemas.openxmlformats.org/officeDocument/2006/relationships/hyperlink" Target="http://ru.wikipedia.org/wiki/%D0%9F%D0%B0%D1%80%D0%B8%D0%B6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ru.wikipedia.org/wiki/1819" TargetMode="External"/><Relationship Id="rId9" Type="http://schemas.openxmlformats.org/officeDocument/2006/relationships/hyperlink" Target="http://ru.wikipedia.org/wiki/%D0%A4%D0%B8%D0%B7%D0%B8%D0%B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31" TargetMode="External"/><Relationship Id="rId13" Type="http://schemas.openxmlformats.org/officeDocument/2006/relationships/image" Target="../media/image10.jpeg"/><Relationship Id="rId3" Type="http://schemas.openxmlformats.org/officeDocument/2006/relationships/hyperlink" Target="http://ru.wikipedia.org/wiki/19_%D0%B4%D0%B5%D0%BA%D0%B0%D0%B1%D1%80%D1%8F" TargetMode="External"/><Relationship Id="rId7" Type="http://schemas.openxmlformats.org/officeDocument/2006/relationships/hyperlink" Target="http://ru.wikipedia.org/wiki/9_%D0%BC%D0%B0%D1%8F" TargetMode="External"/><Relationship Id="rId12" Type="http://schemas.openxmlformats.org/officeDocument/2006/relationships/image" Target="../media/image9.gif"/><Relationship Id="rId2" Type="http://schemas.openxmlformats.org/officeDocument/2006/relationships/hyperlink" Target="http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F%D1%80%D1%83%D1%81%D1%81%D0%B8%D1%8F" TargetMode="External"/><Relationship Id="rId11" Type="http://schemas.openxmlformats.org/officeDocument/2006/relationships/hyperlink" Target="http://ru.wikipedia.org/wiki/%D0%A4%D0%B8%D0%B7%D0%B8%D0%BA%D0%B0" TargetMode="External"/><Relationship Id="rId5" Type="http://schemas.openxmlformats.org/officeDocument/2006/relationships/hyperlink" Target="http://ru.wikipedia.org/wiki/%D0%A1%D1%82%D1%80%D0%B5%D0%BB%D1%8C%D0%BD%D0%BE" TargetMode="External"/><Relationship Id="rId10" Type="http://schemas.openxmlformats.org/officeDocument/2006/relationships/hyperlink" Target="http://ru.wikipedia.org/wiki/%D0%A1%D0%A8%D0%90" TargetMode="External"/><Relationship Id="rId4" Type="http://schemas.openxmlformats.org/officeDocument/2006/relationships/hyperlink" Target="http://ru.wikipedia.org/wiki/1852" TargetMode="External"/><Relationship Id="rId9" Type="http://schemas.openxmlformats.org/officeDocument/2006/relationships/hyperlink" Target="http://ru.wikipedia.org/wiki/%D0%9F%D0%B0%D1%81%D0%B0%D0%B4%D0%B8%D0%BD%D0%B0_%28%D0%9A%D0%B0%D0%BB%D0%B8%D1%84%D0%BE%D1%80%D0%BD%D0%B8%D1%8F%2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ount_San_Anton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92896"/>
            <a:ext cx="6732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Экспериментальное определение скорости света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5184576" cy="424847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ru-RU" dirty="0" smtClean="0"/>
              <a:t>607, Галилей, идея светового затвора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ru-RU" dirty="0" smtClean="0"/>
              <a:t>Поставил вопрос о конечности скорости света</a:t>
            </a:r>
          </a:p>
          <a:p>
            <a:pPr marL="624078" indent="-514350">
              <a:buAutoNum type="arabicPeriod"/>
            </a:pPr>
            <a:r>
              <a:rPr lang="ru-RU" dirty="0" smtClean="0"/>
              <a:t>Опыт с фонарями на двух </a:t>
            </a:r>
          </a:p>
          <a:p>
            <a:pPr>
              <a:buNone/>
            </a:pPr>
            <a:r>
              <a:rPr lang="ru-RU" dirty="0" smtClean="0"/>
              <a:t>       холмах</a:t>
            </a:r>
          </a:p>
          <a:p>
            <a:pPr>
              <a:buNone/>
            </a:pPr>
            <a:r>
              <a:rPr lang="ru-RU" dirty="0" smtClean="0"/>
              <a:t>                         С=2</a:t>
            </a:r>
            <a:r>
              <a:rPr lang="en-US" dirty="0" smtClean="0"/>
              <a:t>l/t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11266" name="AutoShape 2" descr="data:image/jpeg;base64,/9j/4AAQSkZJRgABAQAAAQABAAD/2wCEAAkGBhQSERUUExQWFRUWGBoZGBgXGBoYFxkaGhQVFRcaFxgYHCYeGBojGxUYHy8gIycqLCwsFx4xNTAqNSYrLCkBCQoKDgwOGg8PGikcHBwsKSkpKSkpLCkpLCkpLCkpKSwsLCksKSwsKSkpLCksKSksKSksLCkpKSkpKSwpLCwpLP/AABEIAPUAyAMBIgACEQEDEQH/xAAbAAABBQEBAAAAAAAAAAAAAAACAAMEBQYBB//EAD0QAAECBAQEBAUCBQMDBQAAAAECEQADITEEEkFRBWFxgZGhsfAGEyLR4TLBByNCUvEUYnIzotIVJDSCkv/EABkBAAMBAQEAAAAAAAAAAAAAAAABAgMEBf/EACIRAQEAAgMBAQACAwEAAAAAAAABAhEDITESQTJRBBMigf/aAAwDAQACEQMRAD8A80SIcSIECCUIzdDiYdyiASWtBCsACUvBpTHAmHES6wrTIANHAiHvlx1MkxH1pWjBQ8L5ZiUnDE6Q4cEenjC+4PmoSZbwjJPSLJHD1eES5HCxUq0Djw++kTeWH8qP/TQCsNF+cAAKd9gPyYYmYWhhTlHypTIp+3LnzgMkWv8Apd/SGZmGpT0pyEaTNNxVxHv9oKWKxIXLIhlSYuVLgDkPo8CqW8GBHCIYNpl7wRTBtCeAOA0b3+Y4EwlGFDBAQo5mhQAkIrDoTHQuOwjA0GEkNS9u0ICBzUbnAZyWmujj33iSiIyEkquwPv2Ily0xjlVQQTDyZTXFXtya8WHC+EGYQS4TyZz0Bt1MSMXhACwA730ud+kY3I9qmXQuR76xOkrBZgR1+ocol4XhCptg5Gg/fQReYH4XYfWW5AuftGWWcp6qmUAQ2UPy35/iATIUW1uafeNeng6Qwry5Q4rhwBDAFuVbv4tGX0v4ZBSiAxsdT1p0iNPwhJ+lSR4k/mNsvg4e19/2A1ivxfB6UFX1LNTeCZaFwY+Zw83cAcyNfT8RFGCKDmfOkUULCvONTPwhb6khraHUWfeKmfhQHV9KS/6VlgQS2UgJCTU3p5R0YZsrGazFSmyt751hubKaJWKeWp3qCxe9bHnHFTkr5EXrfpHVtCA0ceH50pvekMgxcuyJ4TwoTQwBRjpMDljrwwTQo5rCgI+KwTd4FoMr8oi1QQXJ09inleDyjTzgJYrDyRtvCtOHJUl4m4GQVLAA19IjS/fWLzg0tjQlLVKgLAO/c2jDKrq/kBMuWU5mJ/U12ZzU1FWh/hHATOZakkA8mJ3Yg/SnzguFcK+fOAKWSgOoba5TzFO7msbyRhgkMkUjnzy/IeGP7UPDcKQhDBISGpYAbGJBwIIFPH1iwRJEJaQIz0v6Va+Gg29tttCGDrURYs0cCXhWLmSPLwoI096RXYvCAGzjbzd/ekXiUnp75RCxUpiTt4wWdFMt1luI4Sh+neh8o894zg1AqNWPq7hxbnHqHEVApPvzjz34gQpmA/UQSdqsnp9TntFcfWRZyaZXFTyup0203YRDzVvFnjMIQlPcvZ6PFYtDGPSwssclWSV5w4O4aIKoLDTK9jCmQ5NVW9hgSY7mho3iiEI4Y4mCEAcEKOkxyBJ8poTQB7PVmcU1FL9IAmBFPfhHTAs41av2iQhPbSIqF12iWDSnWor/AJjLKqhxPsxouFYkOXH0pA5En+lIGrk96CM7lY694uuHnIAWqFJytWtgSNw5jDJdnT1b4ewolyQTRS6q6tvyrFxIUIr+HJGTZqe+cSM1dmjl21mPSeiZHZoBhlJ5f5huao66w9o+ezuYPSH0CK/5Rq/vnD+c84mVVxPmcxMQsZODXEcxCnvT8RXrUCpn/PQwWqww/UHGpzB71PUeyYy3GJSQkpI1obszkd3UY1PEMemWlScz09tGFx3EQoKuwJPNgKQpRUPHYR5aSD/Sgp5ullg7EFMZTF4cvYjVo2M0MFS75VFuQOXXmC7RmeKhSWSpOtO4js4cu9ObOaivQpg/Y/fpDgNIhiYUlxEsVdrento7KiBUYbg1GsA9YAShHVAgCnfeEfZgSK0vSABAjsJ4UCTilQYOkN6+xDqR0d+3aFVilge/tD4gAKteHEI2jDJpPFvw3C53WWYf3bb+JaOTcSM1LJIOl3cnygeHYkpSwLP2YAHu/wBoZSh1MbqIAaty1d/zGN/Tex8FnfTTVvY72i1XNa0Y/B8ZEoCWhOYjTbSp0pFgj4jcOtDA2rpqX0jm23kaaRiEmzGCmsBXSMerj8sk5FVpTXnWLE8SdK31t+0L6ni/9W+40ATasQsbiaM79LxnFfFScjKLlNxZ72aIeD+K0pUCQ/IeV4Vy34c4/nutGjDrVct4+3rDc9GW9edohp+JnDsJYdg5FbvWgeIk3jgUWz8qAqPhY+MLQ+v7UHH+IurKAdQTFNMAanLyETeMrGdkht3LrPUWSIhtFRlfRCYywXBSEs+uUBg/MCnNhFF8VIIWnY16dtBsInY3EhCS5u4fkdOcZjGY3OQdL+ZtHZwY236c/JdIqrxYylUPSK7M5fnEyQHBZ71jrrHH0MxTwKY6oVjgBEC3VQJMcIhGGVdt7puIUJNuhhQJOhBZ9vuA3WvkYQJDUsx+3jWkDMS6nrycuQLBzyFINIbeupHNnhLPqWXpa7HR9BD0tXkfCGJdB0DCndvD1iXKTX2fMXjDJpiJCInYaZlOcA0LCrB2e7EtXRoZlSn99h5xZzcAf5aRvQVuQHNunhGOVh/q7yS5UpK5ysylMcoq6jUgAevSKvGSMTmdMuYlJrlU+h5/iJvGOEzEzgJa3UlALpDKTuzW3pFFxmXiETghC1qGUZS6zVnIGoIfpHNhN3qurL/mdyhE5cteY0I0NI3OFwU+bIQugzjMGqQNIx0rh89QBm3v9bBRertcWsfCPQMK+GwSErP6Usa6kkhvFu0RyWf+tMMbO/xheNS1oLKPRr84jYbikwUcLAtmSSb6NXziXMwxxUwmwAKiWJoNgLnkI7hMFMzK+Sn9IJD1WWD0D6kWDxcupr9Tljvu9QycYqb+qYQTWwFz0hnE4NQDgkjWGRxyYoH5smUpIq5zJVXQEK8odOIYD9QBFlVboYqzKXtnrGz/AJqLJml+kWSC6ekQ/kKfMzDnEzDDzgysTFHxWWpcs5QTlv56dBFGZBCQdFCh5xvJODGQpVRzRxQioUCbuHDHYxmTw5aSEgFSXzBLEEHl6PaOzizmtOXOdneBfC03EsEAAaqLsA8WfEfhgyUnKpKstVAUN/1R3CzZkpBCc0vMS6c3Ojh3T3rBhH0l9Yxzzz+venTx4YfPnbJzb94H1hzEoZRHP20AQBHdPHK4ZXm/cM57UhurwRMcEMqcmK1NaN22bSFHFK28+n5hQJPoNLmnh7+0FKQ4IsW83cv5w6A4+oswv5MfOG00FLua+kZ7aDw7AV6jvq+kT8Cl2GlfPeIoAag1a9NC8SZK66eMZZ+NMVkJoS4TXXpoPxFr8Ozfm4qW9gSQDsKdzr1ihlTQ7AO51pVtYt+BAy8Qgkihyku4Zif3jny8OfyejcU4OFKSpOgDjer3ekQcRKnLIShKkDVRNg21/wDEWODxfenjHcTx5KEVDvQDUmrAeEce5XfJlPO1JJ4EmXMQFfUsqzKJo7VpXdrxz4vxoMsSk3NTsNg8TcFMUslamzKo2gALgD3pFZxPCE5lENudoStKjAy8ipeUUBDkV20015UjUp4Yi5KgdDcNo4t4RmuH4s50FSShNQFGgN7xu8IgZNCPGK9qbLIy/F8IhmlpQVks/wAoFXY708PGKdPwwsrzLIAf/lpXl2j0AzUBJ+kctqvUtpFJ8QzFfLZLZUkuB0vW3SDf9Du+xmOMZWABdg1m70ipkmHMSvMYZJYReM6c+V3RYvFFw1vuAD6QwcZ/UBlN6gkQ3PWcz8vEHcdIZIVZLh6EAmo26faOnHqOezd6D8xa1Oa8mYONgIWNxhSj3fnEzCyCl1Fidz+0VPHJ9Uo2cmKx1llpeUuGO1VMU6n1gCffWOyzV+8CkgiO6RzbdzRxMcJjuaAqUKEowoCSyzM9HqKvYszhmMOoL6f4/EREuW23059KxLlpqzMQap2rUF7M0ZZNcT8sMCDXbdob+ZWg7XgyprnQt10e79IYWa9xu9YzWs8BMyqCqFQ/S9hT9SjoItsOAuaiWguMwKjo9M3716RncMqr6eI2YxpvhkfzQ1dadQGrzjHM5N1u5k4SU1Og9Pdoyg4qpeISoJKmCsqRo6TXma2iVxnErmqyIBKi4b084nSuCCUgihLuWetmfZrU5xxzDdehlzTDHX6d4X8QS0oSlTBT16+/3im4x8SJWVIS5TmqoUB/AqO0VnE+HvNVlfMXKgHZ2c++cZybP+rdvf2jTHh2xvPqbariHHBMRlSlubg8/ONB8N/EJVKCFFikC+o3/btHnEkrNv6i1o2HDJB+TLYVFQavqCLVT+IWfFqaisP8iW9tbipjpce+kZ3H8UP6SzbxYYLEBaW1F6+jRnuNpKVHnGWOK+XP+lVPmjMYb+bAKPLXygkpZiO9OVRHVJpxZUCzvoE+Qb94nYHB5ldtfdoDFSQXY1v2CFH1aLDAYZUwAuEhIqd2v0FIjky6a8ElqvnTQgFSzQOEgamrNyjHYifnUVGr6GLj4hxgmTDkLo05tRx1v3imWhvfrHZ/j4fM3fa5+fP6up5Db6GOkxwJpCPPzjqc7msEojkIAmCly8xA96v4M9YDcNDHI4nyJhQElJNuXreH5UwAO1YiIvSzw4Fc4zsaRJzuNuRgULc+kNZ9oUoViNK2mIVXx+7d413w+jJ9Rub6NSn3jM4HDutI5xrpVKij06VqR2jm5F70tuDyxm+YSwsN2AfzLnwgeLcdAICWcg5tzWhbo7RD4hjWVMSmySQ/bTsPWM0uQqYdWyir9/X1jOSQ+8qk4njAzqre5Dvaw+8MYDDS1LS7V0L+7Dzh/C8OOsoG+t4nLlSwkH/ThwakLVXrWJuer1G84Zcf5Q5gZUtSTRRIKwGoxIJQG3Lip1BjULQnKyQBlzOGfU391aMCqYETAUlSQSCX0N/EGJ3D+MKCjmsXPbaL9YXHVXWKk/KmpV/QWBsWoDp7pFfx6eFWOn3+8W2IyrlgvQsergeBr6RmMdKMuYqWTUEDsQK0NaRnrtf11pHOHZI3Om3M9bRZGWDhwulCQulQX/8AFjBSsIWrQAE8yWyI8vDMTEJeIUmYSk0NSNC/L28asfTE9xavr4RVcVmGgCixulyx6ixizxS3U4DJ0GgYRTochRIPKjt9JL19eca8c3dpyvRjDysx5RZSeGgh7PEXhz0AS9WA6xvuHcABQCpKi+ge9OTGsa21G9MmfhhK00cdDSIU34VmPSo5+TaR6RL4agf0KFd7dd4NfDEvT99NOkTvKDceR43hMyW2ZBFnuatXSnSIYIpVue2nvrHtS8GK6NR29+3iBO+F5M5JVOQhKSP+oWRropwD5xc5LPQ8iUv3+Pd4UbbHfBMgn+VPIGmdiGrRx9W2kKNP9mJMS7J6mFmfKzvV3ZnemXtvrDOemnnBIS/4iglyb79I13AvhIrZc50oFksMx6/293g/hH4eHyxNWAST9ANgKDMfNuh5RuMNhbAC3vwjC3arVbhvh5CSyEgBttaa/faIs+QSshH9VjoNFGtzt3jaS8OMuY6C5BFtiIys51zzloCWe1HL9i8YZzR491E4vw9lsAHUBarfSEmuptWJWG4WEJYXbTyi0Xg838xX9rJapLD9nEMSJbljRhrbasc2frqw8S8FhEhJB0Smniaa0cwxi8GCndjS1Rz+0RpOJIUQXeJEiaVnT9m1MTauRmeKcGo4uH9/iKQS1JUc3ulI3PFVUdLcuutewvGexuBLpUWYi3S/aNMbdM85NrGTPIw8tO935s1buAHfo0Z3FLK5pa/q3+IukgqAe3XQNTl+IkS+DABSgLOxb+0svMNLuDFRnboGFxAKMiyxbS7uw8tYqZsovm0dj616x2ZPZbO2z6dd4I4pKUkEv0/tJNLaKY94pmZxwAQSNQzg1dtfSMxJQ9N+1Ntv8RLk4ouAk2dai/8Aacw6BxfnFhwLhJnTEsCalRI0dT10joxnzE27X3wd8NktMNGNOfSNsnDBKW2fX1h3A4YIQBtt0vtBYkE8h5CGio5lC/nzgDKNkgksaad9hziSlnOtKHS8Z34s+LJeGBkJV/OYBZqyAsA5QdSxFWo8F2JD/EviBEkFMoCZM1WapGn0DXqYza8SqasrmrUsvSx5/T0vFdJxWeqVZuhBrpbk8FhCSp/WJ0pYsAcwpUNVxbbR4UMTJlBmLBxrHYnVPTzXI5Ai6+H+DmdOSirXUR/aGe/h1MVUv0j0T+HmDGWdNOiEpHUqUT3YAx055dFJ+tJJk/UEgMkMGag0Gm1O0aHh+EqTvvryiv4VIsWqTfztvGhkpCUuxt0A91EYhC4tmCMu4q2z7DRoz2GASQSP1narC8aXiDZcxtQeFu/KM0Z5D5SS7gWdIrQc4y5F4LWWUlLED6aNoalm2FKc4hYwpCC1yWprqamzH0iGMQQHqANt9+epivxWMJcgsw35t+YwraHcSCojKWcqfXStL3iXKAT9NmDqa4689k63NKRS4HGHOAP1KYB66k2h+dxAodLAAUNAb35qNoJIf1daTMWEm5Lbfvz/ADHJ0l0JBBd3NqA0yjsPGGTiXYkWokGqcz/Uprq5RbYWSAoC5fOVHwJoWOrbCKRb/aFKkt9LEVArzYBtj70hjiGIylklmSQrqo26O0T8TxJiMjHVJUbAllKU36jSh0Dxk+M4t1u42cUGZRU9eSR4qisZvxNRcTNHzA7czsADd7QxiMenKtv63AP+1KDmIGxWpIB5GKjF4y5VV6tpQu0HgUrm2FSLCjJFm3ue5jaYam6i1I4NIVMV8tKaLbMR+ogVZ7AZmLchHrfAuBpkJSEpApUtV9X5t+8Vfwj8MCSjOQCt2JB3BPfXbXlGpQosevqNoq3ZeEtBalufvzhjEAkirbexBzEsXOnlELHcTCBzHu0OIrs7HJkS5k5dUyk5iBdRslI3UosG67R4LxPia5i1rWcxWoqUp7qVWnJ7cgBpG8/iXx4olScOn+pInrfUrCkygOSU5j1UDpHmZWT7eosWjfCfqbTZmFNi3R/25xaYH4pmJyhZKgLHXxipSsnenPwpAzD7b0i7jst6aLifHlYgJDsBtr15wozgmMLaiurbR2FMNH9pwngNY78mr4x7J8JYAowklBd1p+YQB/eHS/Oo8o8PzgU8eb6bRrMX/FLFrQEIWmSAkAmWGWogM5WXUHGgyisZ8mFy1o5m9smY3D4VhOmolkaKIzf/AId2B1Z68ogJ/iTgM+UrWAR/1FSzk12+pqXY3jwBWPJ1c7vXudYL/Vm8E4x9be5cX+MZGIBlSCSlvqUxA0P0lQBN7xElTAgAFqVJN2uAH9mMn8AKSpJzAMks9SXIeoNLhhzMXWNU6yHJb2b6/Yxxcv8AJvh4lYvEul7HbWtBTRxvFJNnMSTXXvEiRiUpTQOokuo3FCKaVvFZOXm8vbRjpqm8Mnj5jmgHPl4xLxkwTFAgMHtyZvzEXDICUDQk66DlvTWw6w+hJVVwlJLUuWqwDM7Vc7Q4TuLW9bFgkXdhoIv5U1ASAKrUGGrUuewYbN3jPfMdTkEE0D1ajZn8dLwC8dlqKDLkD3CSKlunrD2VgsXiCpX0g5bW8Gahd7eUZ2cf5ikLJJd2GhYhi2tbRa47GfQWGjISWAZ6rmGn08tbkgCuPn8WKFOkuOwB5BtAY6OPDbPLKRZTeFqmF8qrNUFgNzG7+D/hVKWJB/S50FQGq7i5ftHmkr4rnpKck1aSAzAuKixSaKqNY2fw/wDxWmy1JROly1pS4LI+XMDUun6SeoAjW4ZI+o9WRw5ufqe37Q3PAfpbrryirkfxCwcwACb8ssHEwFID6FVQT3tWIvEONySGTiJJN6rH+W5mIl16fqRxDioTGamzlTFu7B68tXO9obVxPDg/XiZQ6KK2f/iDSJcubgy3/v8ADMSxOc0c7EDnelKxU8RWH/iN/wDIlEqcnDy6HQAqQACN0oCvG8Y1Uy7U91jSfxDxaZmPnGUtEyWMqZaknMnKJaQGOrF+7xmVEuH1DgHV38DyjpxnSLTawziBUDvb3pryh6eSoqIUC1QSyXo1tywpDak010c9q02G8aJDMIa1dzvr4woQS7DyhQESlM96097wAMPfMqSNzzhgJhQ3fmQcubDTQ6mVsNHgNuPgbGMopBoUu25FX7PGmWsANcVrd1NVvWPMOGcQVIVmFSAqmgcM/naNPhPikBCUrvWqRvYtyEcPNxW5bjo48prtfzF/QXps2tTXwirn4nQUAHtoH/1ZKgQlTVFrOzGIU3Eof6lhOxOrXjHHjs9a3JfuTLzPc5U/7mNSOT0eJKFfSEuxo76JJD++UUUvijEEMfpZN6Ctt7mGkcRZRU/OvS3iYP8AXS+mhxoCSQDfXU1Dv+0VGMnAqFfpBq+tHYRAncUdTuAA/erOB19BFdjMW6Usf0mrU+q/o0XhxXfabmc4vxj5j5rMyd2D7XDUbnFBMa3Ouunp9okTquT9Iu/oBDGajWcUAtW/eO3HHTC0ysuGg5c0guKdPD31hLIDMKMAxepap8YaFTFoWCMad9Xt2gxjSH+7RXZm8q738nhxF/WFo9pKJ6hUO9ju/htHTiiTUlzY8+h5ExG2FRVt9H0gfkH/ALc1jQeEPRbKdOcmjC1LMDp4QyAX5H/EFoGqTQjQbV3g5qSEhxYnSzub8/2iiNpSC9W2DEvo1I6hRQXGlahwW3GsCgV5ULW1h0pc86wECWgHnWotTd9I7CBDWGunMQoASql/xoNIBcEtZOsIS36wjBlpBJEGQSGsLiClo60b/MAdSj33eC+ada0g5JSRW+vLdxDSxQlve3PfvErPyZhZ9NT94DEv2c9O3WOZ2SDSrhq23PeG1zNLQaG9JEvFKDB/027/AGgziKV8IhARyDQlSZk2lD18aR1U0l3OoDdqdoZKacreF4JKwzN05PBoOkWNxrprod4bJpTp78oIqFj1uaW0gZcsK3ZlFx/t5Q02hUrzOvV+wgXrpDsojXR+tA9eRpDa0v5edvfKGQCv35QRRSrg9KN2rAECDCyBQ7Gl4ZjzhtSGBPViNKNAomKG4NQas4oCKaQctKHqGABD6k6dxHVILOeROl/LQfmABFCQQ2hApb3eOKmFWtAGHIVpByFgkZ7As92cEimunhCXIUpZYF3oKFns5oO/KAqBZqly/n1jhNafloKXLqyiwBajHWrN/gwCklJBs4etRV/tAQUC77OPe14UL5dju/Zo7ABkR1IekIgZbVe/aghyUDEmRGg03MJ1Cnsak0tCcV1Jpyv66QcmWQ+gNK0v/mBUckyyS5trbfWDKgKaXt205CEqUBtc6uC1KN6wD0fWlucIBnKdSgPGzAVtDVzWAzw61HagvtW3pDIUtQBI3pZ+nnCsnS9xqGr4QJTQ2PSp2ggoVzAmmlGLU0rzgUaSCd9SffeOiBTBoD+9oEHM1BuK87MY4mUQkH+7MwBqGa45vTeGwsm1YcD5RUO5pq1CB0paHDMMwd/DxZ4MOU6sTTmWGmsIS3BDUBclrPSphxSGABcEbjRTEdL+YhkYWCKGjE0IrDuGwqlkhICi1n3YAjdnFoEIdySAG11ctQbw98moYOHYMQ/JhobcoA58mjsWzMdql0pHMhKusSDh1Jcq0AzOzg1CQdnNvDWGVtUqCnIDKJLsGJruQyeUPSEhctQKgllAVGi85JcaOHPUQBGYbHKGf/lQKL6XgEqq1aka8xdr2iSjL8sSzQqVnKmO2VmNGoe55QyZwzhTVzOdiQxFOogBxUzMSVUKiTSm4CgdBo21YDEziokkgkhy1qUpX+0axzKygVPmB/SoAC4Id9HJeBCCpRL7jk9crG17bQE5hpBU4GgUrskOaC5aFHApgaUN/wBz+0KAHCl1KPP1hSndnYgUOxb8mFCiTT5XBQQ+agIo3+4CO40BKilhUv5WGw5QoUStWFbkk7v5i214clpoT/sJ71aFCikIkGq0KFADwH0A7n0rDee9KVo52oeohQoAEoYPz/YH94KWft4+kKFDpnZQDWu49+EAlTEsKjXqKwoUBDQssBsXtfruIBSfq3p+7RyFDIKV2HI+sO5nSX3B88vpHYUBllcsKMA3VwHh5E3+Wpg1+dEpU4rd/KFCgMyuaAlLDRzzVmKX8AKQyTbkPzHYUCRTUVrUmr//AFB9YFH1UOgPoDChQAU6dToGHQ1PnChQo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data:image/jpeg;base64,/9j/4AAQSkZJRgABAQAAAQABAAD/2wCEAAkGBhQSERUUExQWFRUWGBoZGBgXGBoYFxkaGhQVFRcaFxgYHCYeGBojGxUYHy8gIycqLCwsFx4xNTAqNSYrLCkBCQoKDgwOGg8PGikcHBwsKSkpKSkpLCkpLCkpLCkpKSwsLCksKSwsKSkpLCksKSksKSksLCkpKSkpKSwpLCwpLP/AABEIAPUAyAMBIgACEQEDEQH/xAAbAAABBQEBAAAAAAAAAAAAAAACAAMEBQYBB//EAD0QAAECBAQEBAUCBQMDBQAAAAECEQADITEEEkFRBWFxgZGhsfAGEyLR4TLBByNCUvEUYnIzotIVJDSCkv/EABkBAAMBAQEAAAAAAAAAAAAAAAABAgMEBf/EACIRAQEAAgMBAQACAwEAAAAAAAABAhEDITESQTJRBBMigf/aAAwDAQACEQMRAD8A80SIcSIECCUIzdDiYdyiASWtBCsACUvBpTHAmHES6wrTIANHAiHvlx1MkxH1pWjBQ8L5ZiUnDE6Q4cEenjC+4PmoSZbwjJPSLJHD1eES5HCxUq0Djw++kTeWH8qP/TQCsNF+cAAKd9gPyYYmYWhhTlHypTIp+3LnzgMkWv8Apd/SGZmGpT0pyEaTNNxVxHv9oKWKxIXLIhlSYuVLgDkPo8CqW8GBHCIYNpl7wRTBtCeAOA0b3+Y4EwlGFDBAQo5mhQAkIrDoTHQuOwjA0GEkNS9u0ICBzUbnAZyWmujj33iSiIyEkquwPv2Ily0xjlVQQTDyZTXFXtya8WHC+EGYQS4TyZz0Bt1MSMXhACwA730ud+kY3I9qmXQuR76xOkrBZgR1+ocol4XhCptg5Gg/fQReYH4XYfWW5AuftGWWcp6qmUAQ2UPy35/iATIUW1uafeNeng6Qwry5Q4rhwBDAFuVbv4tGX0v4ZBSiAxsdT1p0iNPwhJ+lSR4k/mNsvg4e19/2A1ivxfB6UFX1LNTeCZaFwY+Zw83cAcyNfT8RFGCKDmfOkUULCvONTPwhb6khraHUWfeKmfhQHV9KS/6VlgQS2UgJCTU3p5R0YZsrGazFSmyt751hubKaJWKeWp3qCxe9bHnHFTkr5EXrfpHVtCA0ceH50pvekMgxcuyJ4TwoTQwBRjpMDljrwwTQo5rCgI+KwTd4FoMr8oi1QQXJ09inleDyjTzgJYrDyRtvCtOHJUl4m4GQVLAA19IjS/fWLzg0tjQlLVKgLAO/c2jDKrq/kBMuWU5mJ/U12ZzU1FWh/hHATOZakkA8mJ3Yg/SnzguFcK+fOAKWSgOoba5TzFO7msbyRhgkMkUjnzy/IeGP7UPDcKQhDBISGpYAbGJBwIIFPH1iwRJEJaQIz0v6Va+Gg29tttCGDrURYs0cCXhWLmSPLwoI096RXYvCAGzjbzd/ekXiUnp75RCxUpiTt4wWdFMt1luI4Sh+neh8o894zg1AqNWPq7hxbnHqHEVApPvzjz34gQpmA/UQSdqsnp9TntFcfWRZyaZXFTyup0203YRDzVvFnjMIQlPcvZ6PFYtDGPSwssclWSV5w4O4aIKoLDTK9jCmQ5NVW9hgSY7mho3iiEI4Y4mCEAcEKOkxyBJ8poTQB7PVmcU1FL9IAmBFPfhHTAs41av2iQhPbSIqF12iWDSnWor/AJjLKqhxPsxouFYkOXH0pA5En+lIGrk96CM7lY694uuHnIAWqFJytWtgSNw5jDJdnT1b4ewolyQTRS6q6tvyrFxIUIr+HJGTZqe+cSM1dmjl21mPSeiZHZoBhlJ5f5huao66w9o+ezuYPSH0CK/5Rq/vnD+c84mVVxPmcxMQsZODXEcxCnvT8RXrUCpn/PQwWqww/UHGpzB71PUeyYy3GJSQkpI1obszkd3UY1PEMemWlScz09tGFx3EQoKuwJPNgKQpRUPHYR5aSD/Sgp5ullg7EFMZTF4cvYjVo2M0MFS75VFuQOXXmC7RmeKhSWSpOtO4js4cu9ObOaivQpg/Y/fpDgNIhiYUlxEsVdrento7KiBUYbg1GsA9YAShHVAgCnfeEfZgSK0vSABAjsJ4UCTilQYOkN6+xDqR0d+3aFVilge/tD4gAKteHEI2jDJpPFvw3C53WWYf3bb+JaOTcSM1LJIOl3cnygeHYkpSwLP2YAHu/wBoZSh1MbqIAaty1d/zGN/Tex8FnfTTVvY72i1XNa0Y/B8ZEoCWhOYjTbSp0pFgj4jcOtDA2rpqX0jm23kaaRiEmzGCmsBXSMerj8sk5FVpTXnWLE8SdK31t+0L6ni/9W+40ATasQsbiaM79LxnFfFScjKLlNxZ72aIeD+K0pUCQ/IeV4Vy34c4/nutGjDrVct4+3rDc9GW9edohp+JnDsJYdg5FbvWgeIk3jgUWz8qAqPhY+MLQ+v7UHH+IurKAdQTFNMAanLyETeMrGdkht3LrPUWSIhtFRlfRCYywXBSEs+uUBg/MCnNhFF8VIIWnY16dtBsInY3EhCS5u4fkdOcZjGY3OQdL+ZtHZwY236c/JdIqrxYylUPSK7M5fnEyQHBZ71jrrHH0MxTwKY6oVjgBEC3VQJMcIhGGVdt7puIUJNuhhQJOhBZ9vuA3WvkYQJDUsx+3jWkDMS6nrycuQLBzyFINIbeupHNnhLPqWXpa7HR9BD0tXkfCGJdB0DCndvD1iXKTX2fMXjDJpiJCInYaZlOcA0LCrB2e7EtXRoZlSn99h5xZzcAf5aRvQVuQHNunhGOVh/q7yS5UpK5ysylMcoq6jUgAevSKvGSMTmdMuYlJrlU+h5/iJvGOEzEzgJa3UlALpDKTuzW3pFFxmXiETghC1qGUZS6zVnIGoIfpHNhN3qurL/mdyhE5cteY0I0NI3OFwU+bIQugzjMGqQNIx0rh89QBm3v9bBRertcWsfCPQMK+GwSErP6Usa6kkhvFu0RyWf+tMMbO/xheNS1oLKPRr84jYbikwUcLAtmSSb6NXziXMwxxUwmwAKiWJoNgLnkI7hMFMzK+Sn9IJD1WWD0D6kWDxcupr9Tljvu9QycYqb+qYQTWwFz0hnE4NQDgkjWGRxyYoH5smUpIq5zJVXQEK8odOIYD9QBFlVboYqzKXtnrGz/AJqLJml+kWSC6ekQ/kKfMzDnEzDDzgysTFHxWWpcs5QTlv56dBFGZBCQdFCh5xvJODGQpVRzRxQioUCbuHDHYxmTw5aSEgFSXzBLEEHl6PaOzizmtOXOdneBfC03EsEAAaqLsA8WfEfhgyUnKpKstVAUN/1R3CzZkpBCc0vMS6c3Ojh3T3rBhH0l9Yxzzz+venTx4YfPnbJzb94H1hzEoZRHP20AQBHdPHK4ZXm/cM57UhurwRMcEMqcmK1NaN22bSFHFK28+n5hQJPoNLmnh7+0FKQ4IsW83cv5w6A4+oswv5MfOG00FLua+kZ7aDw7AV6jvq+kT8Cl2GlfPeIoAag1a9NC8SZK66eMZZ+NMVkJoS4TXXpoPxFr8Ozfm4qW9gSQDsKdzr1ihlTQ7AO51pVtYt+BAy8Qgkihyku4Zif3jny8OfyejcU4OFKSpOgDjer3ekQcRKnLIShKkDVRNg21/wDEWODxfenjHcTx5KEVDvQDUmrAeEce5XfJlPO1JJ4EmXMQFfUsqzKJo7VpXdrxz4vxoMsSk3NTsNg8TcFMUslamzKo2gALgD3pFZxPCE5lENudoStKjAy8ipeUUBDkV20015UjUp4Yi5KgdDcNo4t4RmuH4s50FSShNQFGgN7xu8IgZNCPGK9qbLIy/F8IhmlpQVks/wAoFXY708PGKdPwwsrzLIAf/lpXl2j0AzUBJ+kctqvUtpFJ8QzFfLZLZUkuB0vW3SDf9Du+xmOMZWABdg1m70ipkmHMSvMYZJYReM6c+V3RYvFFw1vuAD6QwcZ/UBlN6gkQ3PWcz8vEHcdIZIVZLh6EAmo26faOnHqOezd6D8xa1Oa8mYONgIWNxhSj3fnEzCyCl1Fidz+0VPHJ9Uo2cmKx1llpeUuGO1VMU6n1gCffWOyzV+8CkgiO6RzbdzRxMcJjuaAqUKEowoCSyzM9HqKvYszhmMOoL6f4/EREuW23059KxLlpqzMQap2rUF7M0ZZNcT8sMCDXbdob+ZWg7XgyprnQt10e79IYWa9xu9YzWs8BMyqCqFQ/S9hT9SjoItsOAuaiWguMwKjo9M3716RncMqr6eI2YxpvhkfzQ1dadQGrzjHM5N1u5k4SU1Og9Pdoyg4qpeISoJKmCsqRo6TXma2iVxnErmqyIBKi4b084nSuCCUgihLuWetmfZrU5xxzDdehlzTDHX6d4X8QS0oSlTBT16+/3im4x8SJWVIS5TmqoUB/AqO0VnE+HvNVlfMXKgHZ2c++cZybP+rdvf2jTHh2xvPqbariHHBMRlSlubg8/ONB8N/EJVKCFFikC+o3/btHnEkrNv6i1o2HDJB+TLYVFQavqCLVT+IWfFqaisP8iW9tbipjpce+kZ3H8UP6SzbxYYLEBaW1F6+jRnuNpKVHnGWOK+XP+lVPmjMYb+bAKPLXygkpZiO9OVRHVJpxZUCzvoE+Qb94nYHB5ldtfdoDFSQXY1v2CFH1aLDAYZUwAuEhIqd2v0FIjky6a8ElqvnTQgFSzQOEgamrNyjHYifnUVGr6GLj4hxgmTDkLo05tRx1v3imWhvfrHZ/j4fM3fa5+fP6up5Db6GOkxwJpCPPzjqc7msEojkIAmCly8xA96v4M9YDcNDHI4nyJhQElJNuXreH5UwAO1YiIvSzw4Fc4zsaRJzuNuRgULc+kNZ9oUoViNK2mIVXx+7d413w+jJ9Rub6NSn3jM4HDutI5xrpVKij06VqR2jm5F70tuDyxm+YSwsN2AfzLnwgeLcdAICWcg5tzWhbo7RD4hjWVMSmySQ/bTsPWM0uQqYdWyir9/X1jOSQ+8qk4njAzqre5Dvaw+8MYDDS1LS7V0L+7Dzh/C8OOsoG+t4nLlSwkH/ThwakLVXrWJuer1G84Zcf5Q5gZUtSTRRIKwGoxIJQG3Lip1BjULQnKyQBlzOGfU391aMCqYETAUlSQSCX0N/EGJ3D+MKCjmsXPbaL9YXHVXWKk/KmpV/QWBsWoDp7pFfx6eFWOn3+8W2IyrlgvQsergeBr6RmMdKMuYqWTUEDsQK0NaRnrtf11pHOHZI3Om3M9bRZGWDhwulCQulQX/8AFjBSsIWrQAE8yWyI8vDMTEJeIUmYSk0NSNC/L28asfTE9xavr4RVcVmGgCixulyx6ixizxS3U4DJ0GgYRTochRIPKjt9JL19eca8c3dpyvRjDysx5RZSeGgh7PEXhz0AS9WA6xvuHcABQCpKi+ge9OTGsa21G9MmfhhK00cdDSIU34VmPSo5+TaR6RL4agf0KFd7dd4NfDEvT99NOkTvKDceR43hMyW2ZBFnuatXSnSIYIpVue2nvrHtS8GK6NR29+3iBO+F5M5JVOQhKSP+oWRropwD5xc5LPQ8iUv3+Pd4UbbHfBMgn+VPIGmdiGrRx9W2kKNP9mJMS7J6mFmfKzvV3ZnemXtvrDOemnnBIS/4iglyb79I13AvhIrZc50oFksMx6/293g/hH4eHyxNWAST9ANgKDMfNuh5RuMNhbAC3vwjC3arVbhvh5CSyEgBttaa/faIs+QSshH9VjoNFGtzt3jaS8OMuY6C5BFtiIys51zzloCWe1HL9i8YZzR491E4vw9lsAHUBarfSEmuptWJWG4WEJYXbTyi0Xg838xX9rJapLD9nEMSJbljRhrbasc2frqw8S8FhEhJB0Smniaa0cwxi8GCndjS1Rz+0RpOJIUQXeJEiaVnT9m1MTauRmeKcGo4uH9/iKQS1JUc3ulI3PFVUdLcuutewvGexuBLpUWYi3S/aNMbdM85NrGTPIw8tO935s1buAHfo0Z3FLK5pa/q3+IukgqAe3XQNTl+IkS+DABSgLOxb+0svMNLuDFRnboGFxAKMiyxbS7uw8tYqZsovm0dj616x2ZPZbO2z6dd4I4pKUkEv0/tJNLaKY94pmZxwAQSNQzg1dtfSMxJQ9N+1Ntv8RLk4ouAk2dai/8Aacw6BxfnFhwLhJnTEsCalRI0dT10joxnzE27X3wd8NktMNGNOfSNsnDBKW2fX1h3A4YIQBtt0vtBYkE8h5CGio5lC/nzgDKNkgksaad9hziSlnOtKHS8Z34s+LJeGBkJV/OYBZqyAsA5QdSxFWo8F2JD/EviBEkFMoCZM1WapGn0DXqYza8SqasrmrUsvSx5/T0vFdJxWeqVZuhBrpbk8FhCSp/WJ0pYsAcwpUNVxbbR4UMTJlBmLBxrHYnVPTzXI5Ai6+H+DmdOSirXUR/aGe/h1MVUv0j0T+HmDGWdNOiEpHUqUT3YAx055dFJ+tJJk/UEgMkMGag0Gm1O0aHh+EqTvvryiv4VIsWqTfztvGhkpCUuxt0A91EYhC4tmCMu4q2z7DRoz2GASQSP1narC8aXiDZcxtQeFu/KM0Z5D5SS7gWdIrQc4y5F4LWWUlLED6aNoalm2FKc4hYwpCC1yWprqamzH0iGMQQHqANt9+epivxWMJcgsw35t+YwraHcSCojKWcqfXStL3iXKAT9NmDqa4689k63NKRS4HGHOAP1KYB66k2h+dxAodLAAUNAb35qNoJIf1daTMWEm5Lbfvz/ADHJ0l0JBBd3NqA0yjsPGGTiXYkWokGqcz/Uprq5RbYWSAoC5fOVHwJoWOrbCKRb/aFKkt9LEVArzYBtj70hjiGIylklmSQrqo26O0T8TxJiMjHVJUbAllKU36jSh0Dxk+M4t1u42cUGZRU9eSR4qisZvxNRcTNHzA7czsADd7QxiMenKtv63AP+1KDmIGxWpIB5GKjF4y5VV6tpQu0HgUrm2FSLCjJFm3ue5jaYam6i1I4NIVMV8tKaLbMR+ogVZ7AZmLchHrfAuBpkJSEpApUtV9X5t+8Vfwj8MCSjOQCt2JB3BPfXbXlGpQosevqNoq3ZeEtBalufvzhjEAkirbexBzEsXOnlELHcTCBzHu0OIrs7HJkS5k5dUyk5iBdRslI3UosG67R4LxPia5i1rWcxWoqUp7qVWnJ7cgBpG8/iXx4olScOn+pInrfUrCkygOSU5j1UDpHmZWT7eosWjfCfqbTZmFNi3R/25xaYH4pmJyhZKgLHXxipSsnenPwpAzD7b0i7jst6aLifHlYgJDsBtr15wozgmMLaiurbR2FMNH9pwngNY78mr4x7J8JYAowklBd1p+YQB/eHS/Oo8o8PzgU8eb6bRrMX/FLFrQEIWmSAkAmWGWogM5WXUHGgyisZ8mFy1o5m9smY3D4VhOmolkaKIzf/AId2B1Z68ogJ/iTgM+UrWAR/1FSzk12+pqXY3jwBWPJ1c7vXudYL/Vm8E4x9be5cX+MZGIBlSCSlvqUxA0P0lQBN7xElTAgAFqVJN2uAH9mMn8AKSpJzAMks9SXIeoNLhhzMXWNU6yHJb2b6/Yxxcv8AJvh4lYvEul7HbWtBTRxvFJNnMSTXXvEiRiUpTQOokuo3FCKaVvFZOXm8vbRjpqm8Mnj5jmgHPl4xLxkwTFAgMHtyZvzEXDICUDQk66DlvTWw6w+hJVVwlJLUuWqwDM7Vc7Q4TuLW9bFgkXdhoIv5U1ASAKrUGGrUuewYbN3jPfMdTkEE0D1ajZn8dLwC8dlqKDLkD3CSKlunrD2VgsXiCpX0g5bW8Gahd7eUZ2cf5ikLJJd2GhYhi2tbRa47GfQWGjISWAZ6rmGn08tbkgCuPn8WKFOkuOwB5BtAY6OPDbPLKRZTeFqmF8qrNUFgNzG7+D/hVKWJB/S50FQGq7i5ftHmkr4rnpKck1aSAzAuKixSaKqNY2fw/wDxWmy1JROly1pS4LI+XMDUun6SeoAjW4ZI+o9WRw5ufqe37Q3PAfpbrryirkfxCwcwACb8ssHEwFID6FVQT3tWIvEONySGTiJJN6rH+W5mIl16fqRxDioTGamzlTFu7B68tXO9obVxPDg/XiZQ6KK2f/iDSJcubgy3/v8ADMSxOc0c7EDnelKxU8RWH/iN/wDIlEqcnDy6HQAqQACN0oCvG8Y1Uy7U91jSfxDxaZmPnGUtEyWMqZaknMnKJaQGOrF+7xmVEuH1DgHV38DyjpxnSLTawziBUDvb3pryh6eSoqIUC1QSyXo1tywpDak010c9q02G8aJDMIa1dzvr4woQS7DyhQESlM96097wAMPfMqSNzzhgJhQ3fmQcubDTQ6mVsNHgNuPgbGMopBoUu25FX7PGmWsANcVrd1NVvWPMOGcQVIVmFSAqmgcM/naNPhPikBCUrvWqRvYtyEcPNxW5bjo48prtfzF/QXps2tTXwirn4nQUAHtoH/1ZKgQlTVFrOzGIU3Eof6lhOxOrXjHHjs9a3JfuTLzPc5U/7mNSOT0eJKFfSEuxo76JJD++UUUvijEEMfpZN6Ctt7mGkcRZRU/OvS3iYP8AXS+mhxoCSQDfXU1Dv+0VGMnAqFfpBq+tHYRAncUdTuAA/erOB19BFdjMW6Usf0mrU+q/o0XhxXfabmc4vxj5j5rMyd2D7XDUbnFBMa3Ouunp9okTquT9Iu/oBDGajWcUAtW/eO3HHTC0ysuGg5c0guKdPD31hLIDMKMAxepap8YaFTFoWCMad9Xt2gxjSH+7RXZm8q738nhxF/WFo9pKJ6hUO9ju/htHTiiTUlzY8+h5ExG2FRVt9H0gfkH/ALc1jQeEPRbKdOcmjC1LMDp4QyAX5H/EFoGqTQjQbV3g5qSEhxYnSzub8/2iiNpSC9W2DEvo1I6hRQXGlahwW3GsCgV5ULW1h0pc86wECWgHnWotTd9I7CBDWGunMQoASql/xoNIBcEtZOsIS36wjBlpBJEGQSGsLiClo60b/MAdSj33eC+ada0g5JSRW+vLdxDSxQlve3PfvErPyZhZ9NT94DEv2c9O3WOZ2SDSrhq23PeG1zNLQaG9JEvFKDB/027/AGgziKV8IhARyDQlSZk2lD18aR1U0l3OoDdqdoZKacreF4JKwzN05PBoOkWNxrprod4bJpTp78oIqFj1uaW0gZcsK3ZlFx/t5Q02hUrzOvV+wgXrpDsojXR+tA9eRpDa0v5edvfKGQCv35QRRSrg9KN2rAECDCyBQ7Gl4ZjzhtSGBPViNKNAomKG4NQas4oCKaQctKHqGABD6k6dxHVILOeROl/LQfmABFCQQ2hApb3eOKmFWtAGHIVpByFgkZ7As92cEimunhCXIUpZYF3oKFns5oO/KAqBZqly/n1jhNafloKXLqyiwBajHWrN/gwCklJBs4etRV/tAQUC77OPe14UL5dju/Zo7ABkR1IekIgZbVe/aghyUDEmRGg03MJ1Cnsak0tCcV1Jpyv66QcmWQ+gNK0v/mBUckyyS5trbfWDKgKaXt205CEqUBtc6uC1KN6wD0fWlucIBnKdSgPGzAVtDVzWAzw61HagvtW3pDIUtQBI3pZ+nnCsnS9xqGr4QJTQ2PSp2ggoVzAmmlGLU0rzgUaSCd9SffeOiBTBoD+9oEHM1BuK87MY4mUQkH+7MwBqGa45vTeGwsm1YcD5RUO5pq1CB0paHDMMwd/DxZ4MOU6sTTmWGmsIS3BDUBclrPSphxSGABcEbjRTEdL+YhkYWCKGjE0IrDuGwqlkhICi1n3YAjdnFoEIdySAG11ctQbw98moYOHYMQ/JhobcoA58mjsWzMdql0pHMhKusSDh1Jcq0AzOzg1CQdnNvDWGVtUqCnIDKJLsGJruQyeUPSEhctQKgllAVGi85JcaOHPUQBGYbHKGf/lQKL6XgEqq1aka8xdr2iSjL8sSzQqVnKmO2VmNGoe55QyZwzhTVzOdiQxFOogBxUzMSVUKiTSm4CgdBo21YDEziokkgkhy1qUpX+0axzKygVPmB/SoAC4Id9HJeBCCpRL7jk9crG17bQE5hpBU4GgUrskOaC5aFHApgaUN/wBz+0KAHCl1KPP1hSndnYgUOxb8mFCiTT5XBQQ+agIo3+4CO40BKilhUv5WGw5QoUStWFbkk7v5i214clpoT/sJ71aFCikIkGq0KFADwH0A7n0rDee9KVo52oeohQoAEoYPz/YH94KWft4+kKFDpnZQDWu49+EAlTEsKjXqKwoUBDQssBsXtfruIBSfq3p+7RyFDIKV2HI+sO5nSX3B88vpHYUBllcsKMA3VwHh5E3+Wpg1+dEpU4rd/KFCgMyuaAlLDRzzVmKX8AKQyTbkPzHYUCRTUVrUmr//AFB9YFH1UOgPoDChQAU6dToGHQ1PnChQo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data:image/jpeg;base64,/9j/4AAQSkZJRgABAQAAAQABAAD/2wCEAAkGBhQSERUUExQWFRUWGBoZGBgXGBoYFxkaGhQVFRcaFxgYHCYeGBojGxUYHy8gIycqLCwsFx4xNTAqNSYrLCkBCQoKDgwOGg8PGikcHBwsKSkpKSkpLCkpLCkpLCkpKSwsLCksKSwsKSkpLCksKSksKSksLCkpKSkpKSwpLCwpLP/AABEIAPUAyAMBIgACEQEDEQH/xAAbAAABBQEBAAAAAAAAAAAAAAACAAMEBQYBB//EAD0QAAECBAQEBAUCBQMDBQAAAAECEQADITEEEkFRBWFxgZGhsfAGEyLR4TLBByNCUvEUYnIzotIVJDSCkv/EABkBAAMBAQEAAAAAAAAAAAAAAAABAgMEBf/EACIRAQEAAgMBAQACAwEAAAAAAAABAhEDITESQTJRBBMigf/aAAwDAQACEQMRAD8A80SIcSIECCUIzdDiYdyiASWtBCsACUvBpTHAmHES6wrTIANHAiHvlx1MkxH1pWjBQ8L5ZiUnDE6Q4cEenjC+4PmoSZbwjJPSLJHD1eES5HCxUq0Djw++kTeWH8qP/TQCsNF+cAAKd9gPyYYmYWhhTlHypTIp+3LnzgMkWv8Apd/SGZmGpT0pyEaTNNxVxHv9oKWKxIXLIhlSYuVLgDkPo8CqW8GBHCIYNpl7wRTBtCeAOA0b3+Y4EwlGFDBAQo5mhQAkIrDoTHQuOwjA0GEkNS9u0ICBzUbnAZyWmujj33iSiIyEkquwPv2Ily0xjlVQQTDyZTXFXtya8WHC+EGYQS4TyZz0Bt1MSMXhACwA730ud+kY3I9qmXQuR76xOkrBZgR1+ocol4XhCptg5Gg/fQReYH4XYfWW5AuftGWWcp6qmUAQ2UPy35/iATIUW1uafeNeng6Qwry5Q4rhwBDAFuVbv4tGX0v4ZBSiAxsdT1p0iNPwhJ+lSR4k/mNsvg4e19/2A1ivxfB6UFX1LNTeCZaFwY+Zw83cAcyNfT8RFGCKDmfOkUULCvONTPwhb6khraHUWfeKmfhQHV9KS/6VlgQS2UgJCTU3p5R0YZsrGazFSmyt751hubKaJWKeWp3qCxe9bHnHFTkr5EXrfpHVtCA0ceH50pvekMgxcuyJ4TwoTQwBRjpMDljrwwTQo5rCgI+KwTd4FoMr8oi1QQXJ09inleDyjTzgJYrDyRtvCtOHJUl4m4GQVLAA19IjS/fWLzg0tjQlLVKgLAO/c2jDKrq/kBMuWU5mJ/U12ZzU1FWh/hHATOZakkA8mJ3Yg/SnzguFcK+fOAKWSgOoba5TzFO7msbyRhgkMkUjnzy/IeGP7UPDcKQhDBISGpYAbGJBwIIFPH1iwRJEJaQIz0v6Va+Gg29tttCGDrURYs0cCXhWLmSPLwoI096RXYvCAGzjbzd/ekXiUnp75RCxUpiTt4wWdFMt1luI4Sh+neh8o894zg1AqNWPq7hxbnHqHEVApPvzjz34gQpmA/UQSdqsnp9TntFcfWRZyaZXFTyup0203YRDzVvFnjMIQlPcvZ6PFYtDGPSwssclWSV5w4O4aIKoLDTK9jCmQ5NVW9hgSY7mho3iiEI4Y4mCEAcEKOkxyBJ8poTQB7PVmcU1FL9IAmBFPfhHTAs41av2iQhPbSIqF12iWDSnWor/AJjLKqhxPsxouFYkOXH0pA5En+lIGrk96CM7lY694uuHnIAWqFJytWtgSNw5jDJdnT1b4ewolyQTRS6q6tvyrFxIUIr+HJGTZqe+cSM1dmjl21mPSeiZHZoBhlJ5f5huao66w9o+ezuYPSH0CK/5Rq/vnD+c84mVVxPmcxMQsZODXEcxCnvT8RXrUCpn/PQwWqww/UHGpzB71PUeyYy3GJSQkpI1obszkd3UY1PEMemWlScz09tGFx3EQoKuwJPNgKQpRUPHYR5aSD/Sgp5ullg7EFMZTF4cvYjVo2M0MFS75VFuQOXXmC7RmeKhSWSpOtO4js4cu9ObOaivQpg/Y/fpDgNIhiYUlxEsVdrento7KiBUYbg1GsA9YAShHVAgCnfeEfZgSK0vSABAjsJ4UCTilQYOkN6+xDqR0d+3aFVilge/tD4gAKteHEI2jDJpPFvw3C53WWYf3bb+JaOTcSM1LJIOl3cnygeHYkpSwLP2YAHu/wBoZSh1MbqIAaty1d/zGN/Tex8FnfTTVvY72i1XNa0Y/B8ZEoCWhOYjTbSp0pFgj4jcOtDA2rpqX0jm23kaaRiEmzGCmsBXSMerj8sk5FVpTXnWLE8SdK31t+0L6ni/9W+40ATasQsbiaM79LxnFfFScjKLlNxZ72aIeD+K0pUCQ/IeV4Vy34c4/nutGjDrVct4+3rDc9GW9edohp+JnDsJYdg5FbvWgeIk3jgUWz8qAqPhY+MLQ+v7UHH+IurKAdQTFNMAanLyETeMrGdkht3LrPUWSIhtFRlfRCYywXBSEs+uUBg/MCnNhFF8VIIWnY16dtBsInY3EhCS5u4fkdOcZjGY3OQdL+ZtHZwY236c/JdIqrxYylUPSK7M5fnEyQHBZ71jrrHH0MxTwKY6oVjgBEC3VQJMcIhGGVdt7puIUJNuhhQJOhBZ9vuA3WvkYQJDUsx+3jWkDMS6nrycuQLBzyFINIbeupHNnhLPqWXpa7HR9BD0tXkfCGJdB0DCndvD1iXKTX2fMXjDJpiJCInYaZlOcA0LCrB2e7EtXRoZlSn99h5xZzcAf5aRvQVuQHNunhGOVh/q7yS5UpK5ysylMcoq6jUgAevSKvGSMTmdMuYlJrlU+h5/iJvGOEzEzgJa3UlALpDKTuzW3pFFxmXiETghC1qGUZS6zVnIGoIfpHNhN3qurL/mdyhE5cteY0I0NI3OFwU+bIQugzjMGqQNIx0rh89QBm3v9bBRertcWsfCPQMK+GwSErP6Usa6kkhvFu0RyWf+tMMbO/xheNS1oLKPRr84jYbikwUcLAtmSSb6NXziXMwxxUwmwAKiWJoNgLnkI7hMFMzK+Sn9IJD1WWD0D6kWDxcupr9Tljvu9QycYqb+qYQTWwFz0hnE4NQDgkjWGRxyYoH5smUpIq5zJVXQEK8odOIYD9QBFlVboYqzKXtnrGz/AJqLJml+kWSC6ekQ/kKfMzDnEzDDzgysTFHxWWpcs5QTlv56dBFGZBCQdFCh5xvJODGQpVRzRxQioUCbuHDHYxmTw5aSEgFSXzBLEEHl6PaOzizmtOXOdneBfC03EsEAAaqLsA8WfEfhgyUnKpKstVAUN/1R3CzZkpBCc0vMS6c3Ojh3T3rBhH0l9Yxzzz+venTx4YfPnbJzb94H1hzEoZRHP20AQBHdPHK4ZXm/cM57UhurwRMcEMqcmK1NaN22bSFHFK28+n5hQJPoNLmnh7+0FKQ4IsW83cv5w6A4+oswv5MfOG00FLua+kZ7aDw7AV6jvq+kT8Cl2GlfPeIoAag1a9NC8SZK66eMZZ+NMVkJoS4TXXpoPxFr8Ozfm4qW9gSQDsKdzr1ihlTQ7AO51pVtYt+BAy8Qgkihyku4Zif3jny8OfyejcU4OFKSpOgDjer3ekQcRKnLIShKkDVRNg21/wDEWODxfenjHcTx5KEVDvQDUmrAeEce5XfJlPO1JJ4EmXMQFfUsqzKJo7VpXdrxz4vxoMsSk3NTsNg8TcFMUslamzKo2gALgD3pFZxPCE5lENudoStKjAy8ipeUUBDkV20015UjUp4Yi5KgdDcNo4t4RmuH4s50FSShNQFGgN7xu8IgZNCPGK9qbLIy/F8IhmlpQVks/wAoFXY708PGKdPwwsrzLIAf/lpXl2j0AzUBJ+kctqvUtpFJ8QzFfLZLZUkuB0vW3SDf9Du+xmOMZWABdg1m70ipkmHMSvMYZJYReM6c+V3RYvFFw1vuAD6QwcZ/UBlN6gkQ3PWcz8vEHcdIZIVZLh6EAmo26faOnHqOezd6D8xa1Oa8mYONgIWNxhSj3fnEzCyCl1Fidz+0VPHJ9Uo2cmKx1llpeUuGO1VMU6n1gCffWOyzV+8CkgiO6RzbdzRxMcJjuaAqUKEowoCSyzM9HqKvYszhmMOoL6f4/EREuW23059KxLlpqzMQap2rUF7M0ZZNcT8sMCDXbdob+ZWg7XgyprnQt10e79IYWa9xu9YzWs8BMyqCqFQ/S9hT9SjoItsOAuaiWguMwKjo9M3716RncMqr6eI2YxpvhkfzQ1dadQGrzjHM5N1u5k4SU1Og9Pdoyg4qpeISoJKmCsqRo6TXma2iVxnErmqyIBKi4b084nSuCCUgihLuWetmfZrU5xxzDdehlzTDHX6d4X8QS0oSlTBT16+/3im4x8SJWVIS5TmqoUB/AqO0VnE+HvNVlfMXKgHZ2c++cZybP+rdvf2jTHh2xvPqbariHHBMRlSlubg8/ONB8N/EJVKCFFikC+o3/btHnEkrNv6i1o2HDJB+TLYVFQavqCLVT+IWfFqaisP8iW9tbipjpce+kZ3H8UP6SzbxYYLEBaW1F6+jRnuNpKVHnGWOK+XP+lVPmjMYb+bAKPLXygkpZiO9OVRHVJpxZUCzvoE+Qb94nYHB5ldtfdoDFSQXY1v2CFH1aLDAYZUwAuEhIqd2v0FIjky6a8ElqvnTQgFSzQOEgamrNyjHYifnUVGr6GLj4hxgmTDkLo05tRx1v3imWhvfrHZ/j4fM3fa5+fP6up5Db6GOkxwJpCPPzjqc7msEojkIAmCly8xA96v4M9YDcNDHI4nyJhQElJNuXreH5UwAO1YiIvSzw4Fc4zsaRJzuNuRgULc+kNZ9oUoViNK2mIVXx+7d413w+jJ9Rub6NSn3jM4HDutI5xrpVKij06VqR2jm5F70tuDyxm+YSwsN2AfzLnwgeLcdAICWcg5tzWhbo7RD4hjWVMSmySQ/bTsPWM0uQqYdWyir9/X1jOSQ+8qk4njAzqre5Dvaw+8MYDDS1LS7V0L+7Dzh/C8OOsoG+t4nLlSwkH/ThwakLVXrWJuer1G84Zcf5Q5gZUtSTRRIKwGoxIJQG3Lip1BjULQnKyQBlzOGfU391aMCqYETAUlSQSCX0N/EGJ3D+MKCjmsXPbaL9YXHVXWKk/KmpV/QWBsWoDp7pFfx6eFWOn3+8W2IyrlgvQsergeBr6RmMdKMuYqWTUEDsQK0NaRnrtf11pHOHZI3Om3M9bRZGWDhwulCQulQX/8AFjBSsIWrQAE8yWyI8vDMTEJeIUmYSk0NSNC/L28asfTE9xavr4RVcVmGgCixulyx6ixizxS3U4DJ0GgYRTochRIPKjt9JL19eca8c3dpyvRjDysx5RZSeGgh7PEXhz0AS9WA6xvuHcABQCpKi+ge9OTGsa21G9MmfhhK00cdDSIU34VmPSo5+TaR6RL4agf0KFd7dd4NfDEvT99NOkTvKDceR43hMyW2ZBFnuatXSnSIYIpVue2nvrHtS8GK6NR29+3iBO+F5M5JVOQhKSP+oWRropwD5xc5LPQ8iUv3+Pd4UbbHfBMgn+VPIGmdiGrRx9W2kKNP9mJMS7J6mFmfKzvV3ZnemXtvrDOemnnBIS/4iglyb79I13AvhIrZc50oFksMx6/293g/hH4eHyxNWAST9ANgKDMfNuh5RuMNhbAC3vwjC3arVbhvh5CSyEgBttaa/faIs+QSshH9VjoNFGtzt3jaS8OMuY6C5BFtiIys51zzloCWe1HL9i8YZzR491E4vw9lsAHUBarfSEmuptWJWG4WEJYXbTyi0Xg838xX9rJapLD9nEMSJbljRhrbasc2frqw8S8FhEhJB0Smniaa0cwxi8GCndjS1Rz+0RpOJIUQXeJEiaVnT9m1MTauRmeKcGo4uH9/iKQS1JUc3ulI3PFVUdLcuutewvGexuBLpUWYi3S/aNMbdM85NrGTPIw8tO935s1buAHfo0Z3FLK5pa/q3+IukgqAe3XQNTl+IkS+DABSgLOxb+0svMNLuDFRnboGFxAKMiyxbS7uw8tYqZsovm0dj616x2ZPZbO2z6dd4I4pKUkEv0/tJNLaKY94pmZxwAQSNQzg1dtfSMxJQ9N+1Ntv8RLk4ouAk2dai/8Aacw6BxfnFhwLhJnTEsCalRI0dT10joxnzE27X3wd8NktMNGNOfSNsnDBKW2fX1h3A4YIQBtt0vtBYkE8h5CGio5lC/nzgDKNkgksaad9hziSlnOtKHS8Z34s+LJeGBkJV/OYBZqyAsA5QdSxFWo8F2JD/EviBEkFMoCZM1WapGn0DXqYza8SqasrmrUsvSx5/T0vFdJxWeqVZuhBrpbk8FhCSp/WJ0pYsAcwpUNVxbbR4UMTJlBmLBxrHYnVPTzXI5Ai6+H+DmdOSirXUR/aGe/h1MVUv0j0T+HmDGWdNOiEpHUqUT3YAx055dFJ+tJJk/UEgMkMGag0Gm1O0aHh+EqTvvryiv4VIsWqTfztvGhkpCUuxt0A91EYhC4tmCMu4q2z7DRoz2GASQSP1narC8aXiDZcxtQeFu/KM0Z5D5SS7gWdIrQc4y5F4LWWUlLED6aNoalm2FKc4hYwpCC1yWprqamzH0iGMQQHqANt9+epivxWMJcgsw35t+YwraHcSCojKWcqfXStL3iXKAT9NmDqa4689k63NKRS4HGHOAP1KYB66k2h+dxAodLAAUNAb35qNoJIf1daTMWEm5Lbfvz/ADHJ0l0JBBd3NqA0yjsPGGTiXYkWokGqcz/Uprq5RbYWSAoC5fOVHwJoWOrbCKRb/aFKkt9LEVArzYBtj70hjiGIylklmSQrqo26O0T8TxJiMjHVJUbAllKU36jSh0Dxk+M4t1u42cUGZRU9eSR4qisZvxNRcTNHzA7czsADd7QxiMenKtv63AP+1KDmIGxWpIB5GKjF4y5VV6tpQu0HgUrm2FSLCjJFm3ue5jaYam6i1I4NIVMV8tKaLbMR+ogVZ7AZmLchHrfAuBpkJSEpApUtV9X5t+8Vfwj8MCSjOQCt2JB3BPfXbXlGpQosevqNoq3ZeEtBalufvzhjEAkirbexBzEsXOnlELHcTCBzHu0OIrs7HJkS5k5dUyk5iBdRslI3UosG67R4LxPia5i1rWcxWoqUp7qVWnJ7cgBpG8/iXx4olScOn+pInrfUrCkygOSU5j1UDpHmZWT7eosWjfCfqbTZmFNi3R/25xaYH4pmJyhZKgLHXxipSsnenPwpAzD7b0i7jst6aLifHlYgJDsBtr15wozgmMLaiurbR2FMNH9pwngNY78mr4x7J8JYAowklBd1p+YQB/eHS/Oo8o8PzgU8eb6bRrMX/FLFrQEIWmSAkAmWGWogM5WXUHGgyisZ8mFy1o5m9smY3D4VhOmolkaKIzf/AId2B1Z68ogJ/iTgM+UrWAR/1FSzk12+pqXY3jwBWPJ1c7vXudYL/Vm8E4x9be5cX+MZGIBlSCSlvqUxA0P0lQBN7xElTAgAFqVJN2uAH9mMn8AKSpJzAMks9SXIeoNLhhzMXWNU6yHJb2b6/Yxxcv8AJvh4lYvEul7HbWtBTRxvFJNnMSTXXvEiRiUpTQOokuo3FCKaVvFZOXm8vbRjpqm8Mnj5jmgHPl4xLxkwTFAgMHtyZvzEXDICUDQk66DlvTWw6w+hJVVwlJLUuWqwDM7Vc7Q4TuLW9bFgkXdhoIv5U1ASAKrUGGrUuewYbN3jPfMdTkEE0D1ajZn8dLwC8dlqKDLkD3CSKlunrD2VgsXiCpX0g5bW8Gahd7eUZ2cf5ikLJJd2GhYhi2tbRa47GfQWGjISWAZ6rmGn08tbkgCuPn8WKFOkuOwB5BtAY6OPDbPLKRZTeFqmF8qrNUFgNzG7+D/hVKWJB/S50FQGq7i5ftHmkr4rnpKck1aSAzAuKixSaKqNY2fw/wDxWmy1JROly1pS4LI+XMDUun6SeoAjW4ZI+o9WRw5ufqe37Q3PAfpbrryirkfxCwcwACb8ssHEwFID6FVQT3tWIvEONySGTiJJN6rH+W5mIl16fqRxDioTGamzlTFu7B68tXO9obVxPDg/XiZQ6KK2f/iDSJcubgy3/v8ADMSxOc0c7EDnelKxU8RWH/iN/wDIlEqcnDy6HQAqQACN0oCvG8Y1Uy7U91jSfxDxaZmPnGUtEyWMqZaknMnKJaQGOrF+7xmVEuH1DgHV38DyjpxnSLTawziBUDvb3pryh6eSoqIUC1QSyXo1tywpDak010c9q02G8aJDMIa1dzvr4woQS7DyhQESlM96097wAMPfMqSNzzhgJhQ3fmQcubDTQ6mVsNHgNuPgbGMopBoUu25FX7PGmWsANcVrd1NVvWPMOGcQVIVmFSAqmgcM/naNPhPikBCUrvWqRvYtyEcPNxW5bjo48prtfzF/QXps2tTXwirn4nQUAHtoH/1ZKgQlTVFrOzGIU3Eof6lhOxOrXjHHjs9a3JfuTLzPc5U/7mNSOT0eJKFfSEuxo76JJD++UUUvijEEMfpZN6Ctt7mGkcRZRU/OvS3iYP8AXS+mhxoCSQDfXU1Dv+0VGMnAqFfpBq+tHYRAncUdTuAA/erOB19BFdjMW6Usf0mrU+q/o0XhxXfabmc4vxj5j5rMyd2D7XDUbnFBMa3Ouunp9okTquT9Iu/oBDGajWcUAtW/eO3HHTC0ysuGg5c0guKdPD31hLIDMKMAxepap8YaFTFoWCMad9Xt2gxjSH+7RXZm8q738nhxF/WFo9pKJ6hUO9ju/htHTiiTUlzY8+h5ExG2FRVt9H0gfkH/ALc1jQeEPRbKdOcmjC1LMDp4QyAX5H/EFoGqTQjQbV3g5qSEhxYnSzub8/2iiNpSC9W2DEvo1I6hRQXGlahwW3GsCgV5ULW1h0pc86wECWgHnWotTd9I7CBDWGunMQoASql/xoNIBcEtZOsIS36wjBlpBJEGQSGsLiClo60b/MAdSj33eC+ada0g5JSRW+vLdxDSxQlve3PfvErPyZhZ9NT94DEv2c9O3WOZ2SDSrhq23PeG1zNLQaG9JEvFKDB/027/AGgziKV8IhARyDQlSZk2lD18aR1U0l3OoDdqdoZKacreF4JKwzN05PBoOkWNxrprod4bJpTp78oIqFj1uaW0gZcsK3ZlFx/t5Q02hUrzOvV+wgXrpDsojXR+tA9eRpDa0v5edvfKGQCv35QRRSrg9KN2rAECDCyBQ7Gl4ZjzhtSGBPViNKNAomKG4NQas4oCKaQctKHqGABD6k6dxHVILOeROl/LQfmABFCQQ2hApb3eOKmFWtAGHIVpByFgkZ7As92cEimunhCXIUpZYF3oKFns5oO/KAqBZqly/n1jhNafloKXLqyiwBajHWrN/gwCklJBs4etRV/tAQUC77OPe14UL5dju/Zo7ABkR1IekIgZbVe/aghyUDEmRGg03MJ1Cnsak0tCcV1Jpyv66QcmWQ+gNK0v/mBUckyyS5trbfWDKgKaXt205CEqUBtc6uC1KN6wD0fWlucIBnKdSgPGzAVtDVzWAzw61HagvtW3pDIUtQBI3pZ+nnCsnS9xqGr4QJTQ2PSp2ggoVzAmmlGLU0rzgUaSCd9SffeOiBTBoD+9oEHM1BuK87MY4mUQkH+7MwBqGa45vTeGwsm1YcD5RUO5pq1CB0paHDMMwd/DxZ4MOU6sTTmWGmsIS3BDUBclrPSphxSGABcEbjRTEdL+YhkYWCKGjE0IrDuGwqlkhICi1n3YAjdnFoEIdySAG11ctQbw98moYOHYMQ/JhobcoA58mjsWzMdql0pHMhKusSDh1Jcq0AzOzg1CQdnNvDWGVtUqCnIDKJLsGJruQyeUPSEhctQKgllAVGi85JcaOHPUQBGYbHKGf/lQKL6XgEqq1aka8xdr2iSjL8sSzQqVnKmO2VmNGoe55QyZwzhTVzOdiQxFOogBxUzMSVUKiTSm4CgdBo21YDEziokkgkhy1qUpX+0axzKygVPmB/SoAC4Id9HJeBCCpRL7jk9crG17bQE5hpBU4GgUrskOaC5aFHApgaUN/wBz+0KAHCl1KPP1hSndnYgUOxb8mFCiTT5XBQQ+agIo3+4CO40BKilhUv5WGw5QoUStWFbkk7v5i214clpoT/sJ71aFCikIkGq0KFADwH0A7n0rDee9KVo52oeohQoAEoYPz/YH94KWft4+kKFDpnZQDWu49+EAlTEsKjXqKwoUBDQssBsXtfruIBSfq3p+7RyFDIKV2HI+sO5nSX3B88vpHYUBllcsKMA3VwHh5E3+Wpg1+dEpU4rd/KFCgMyuaAlLDRzzVmKX8AKQyTbkPzHYUCRTUVrUmr//AFB9YFH1UOgPoDChQAU6dToGHQ1PnChQo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2" name="Picture 8" descr="http://t2.gstatic.com/images?q=tbn:ANd9GcS9vMpLoq-9xm7s26bJ2UtmYgqFbUKv99dBjuulGAXUxdJuI-Qu7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5614" y="836712"/>
            <a:ext cx="3107836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5976664" cy="1944216"/>
          </a:xfrm>
        </p:spPr>
        <p:txBody>
          <a:bodyPr>
            <a:normAutofit/>
          </a:bodyPr>
          <a:lstStyle/>
          <a:p>
            <a:r>
              <a:rPr lang="ru-RU" dirty="0" smtClean="0"/>
              <a:t>167</a:t>
            </a:r>
            <a:r>
              <a:rPr lang="en-US" dirty="0" smtClean="0"/>
              <a:t>6</a:t>
            </a:r>
            <a:r>
              <a:rPr lang="ru-RU" dirty="0" smtClean="0"/>
              <a:t>, </a:t>
            </a:r>
            <a:r>
              <a:rPr lang="ru-RU" sz="2700" b="1" dirty="0" err="1" smtClean="0"/>
              <a:t>Олаф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Кристенсен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Рёмер</a:t>
            </a:r>
            <a:r>
              <a:rPr lang="ru-RU" sz="2700" dirty="0" smtClean="0"/>
              <a:t> </a:t>
            </a:r>
            <a:r>
              <a:rPr lang="ru-RU" sz="1800" dirty="0" smtClean="0"/>
              <a:t>(</a:t>
            </a:r>
            <a:r>
              <a:rPr lang="ru-RU" sz="1800" dirty="0" smtClean="0">
                <a:hlinkClick r:id="rId2" tooltip="Датский язык"/>
              </a:rPr>
              <a:t>дат.</a:t>
            </a:r>
            <a:r>
              <a:rPr lang="ru-RU" sz="1800" dirty="0" smtClean="0"/>
              <a:t> </a:t>
            </a:r>
            <a:r>
              <a:rPr lang="ru-RU" sz="1800" i="1" dirty="0" err="1" smtClean="0"/>
              <a:t>Ole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Christensen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Rømer</a:t>
            </a:r>
            <a:r>
              <a:rPr lang="ru-RU" sz="1800" dirty="0" smtClean="0"/>
              <a:t>; </a:t>
            </a:r>
            <a:r>
              <a:rPr lang="ru-RU" sz="1800" dirty="0" smtClean="0">
                <a:hlinkClick r:id="rId3" tooltip="25 сентября"/>
              </a:rPr>
              <a:t>25 сентября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4" tooltip="1644 год"/>
              </a:rPr>
              <a:t>1644</a:t>
            </a:r>
            <a:r>
              <a:rPr lang="ru-RU" sz="1800" dirty="0" smtClean="0"/>
              <a:t>, </a:t>
            </a:r>
            <a:r>
              <a:rPr lang="ru-RU" sz="1800" dirty="0" err="1" smtClean="0">
                <a:hlinkClick r:id="rId5" tooltip="Орхус"/>
              </a:rPr>
              <a:t>Орхус</a:t>
            </a:r>
            <a:r>
              <a:rPr lang="ru-RU" sz="1800" dirty="0" smtClean="0"/>
              <a:t> — </a:t>
            </a:r>
            <a:r>
              <a:rPr lang="ru-RU" sz="1800" dirty="0" smtClean="0">
                <a:hlinkClick r:id="rId6" tooltip="19 сентября"/>
              </a:rPr>
              <a:t>19 сентября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7" tooltip="1710 год"/>
              </a:rPr>
              <a:t>1710</a:t>
            </a:r>
            <a:r>
              <a:rPr lang="ru-RU" sz="1800" dirty="0" smtClean="0"/>
              <a:t>, </a:t>
            </a:r>
            <a:r>
              <a:rPr lang="ru-RU" sz="1800" dirty="0" smtClean="0">
                <a:hlinkClick r:id="rId8" tooltip="Копенгаген"/>
              </a:rPr>
              <a:t>Копенгаген</a:t>
            </a:r>
            <a:r>
              <a:rPr lang="ru-RU" sz="1800" dirty="0" smtClean="0"/>
              <a:t>) — </a:t>
            </a:r>
            <a:r>
              <a:rPr lang="ru-RU" sz="1800" dirty="0" smtClean="0">
                <a:hlinkClick r:id="rId9" tooltip="Дания"/>
              </a:rPr>
              <a:t>датский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10" tooltip="Астроном"/>
              </a:rPr>
              <a:t>астроном</a:t>
            </a:r>
            <a:r>
              <a:rPr lang="ru-RU" sz="1800" dirty="0" smtClean="0"/>
              <a:t>, первым измеривший </a:t>
            </a:r>
            <a:r>
              <a:rPr lang="ru-RU" sz="1800" dirty="0" smtClean="0">
                <a:hlinkClick r:id="rId11" tooltip="Скорость света"/>
              </a:rPr>
              <a:t>скорость света</a:t>
            </a:r>
            <a:r>
              <a:rPr lang="ru-RU" sz="1800" dirty="0" smtClean="0"/>
              <a:t> (</a:t>
            </a:r>
            <a:r>
              <a:rPr lang="ru-RU" sz="1800" dirty="0" smtClean="0">
                <a:hlinkClick r:id="rId12" tooltip="1676"/>
              </a:rPr>
              <a:t>1676</a:t>
            </a:r>
            <a:r>
              <a:rPr lang="ru-RU" sz="1800" dirty="0" smtClean="0"/>
              <a:t>).</a:t>
            </a:r>
            <a:endParaRPr lang="ru-RU" sz="1800" dirty="0"/>
          </a:p>
        </p:txBody>
      </p:sp>
      <p:pic>
        <p:nvPicPr>
          <p:cNvPr id="10242" name="Picture 2" descr="Ole Rømer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26436" y="476672"/>
            <a:ext cx="2917564" cy="3384376"/>
          </a:xfrm>
          <a:prstGeom prst="rect">
            <a:avLst/>
          </a:prstGeom>
          <a:noFill/>
        </p:spPr>
      </p:pic>
      <p:sp>
        <p:nvSpPr>
          <p:cNvPr id="10244" name="AutoShape 4" descr="http://upload.wikimedia.org/wikipedia/commons/thumb/c/c1/Rundet%C3%A5rn_right.jpg/220px-Rundet%C3%A5rn_right.jpg"/>
          <p:cNvSpPr>
            <a:spLocks noChangeAspect="1" noChangeArrowheads="1"/>
          </p:cNvSpPr>
          <p:nvPr/>
        </p:nvSpPr>
        <p:spPr bwMode="auto">
          <a:xfrm>
            <a:off x="155575" y="-1333500"/>
            <a:ext cx="2095500" cy="2790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48500" y="4067175"/>
            <a:ext cx="20955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2655969"/>
            <a:ext cx="6448400" cy="420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http://upload.wikimedia.org/wikipedia/commons/thumb/c/c1/Rundet%C3%A5rn_right.jpg/220px-Rundet%C3%A5rn_right.jpg"/>
          <p:cNvSpPr>
            <a:spLocks noChangeAspect="1" noChangeArrowheads="1"/>
          </p:cNvSpPr>
          <p:nvPr/>
        </p:nvSpPr>
        <p:spPr bwMode="auto">
          <a:xfrm>
            <a:off x="155575" y="-1333500"/>
            <a:ext cx="2095500" cy="2790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8" name="AutoShape 4" descr="http://upload.wikimedia.org/wikipedia/commons/thumb/c/c1/Rundet%C3%A5rn_right.jpg/220px-Rundet%C3%A5rn_right.jpg"/>
          <p:cNvSpPr>
            <a:spLocks noChangeAspect="1" noChangeArrowheads="1"/>
          </p:cNvSpPr>
          <p:nvPr/>
        </p:nvSpPr>
        <p:spPr bwMode="auto">
          <a:xfrm>
            <a:off x="155575" y="-1333500"/>
            <a:ext cx="2095500" cy="2790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0" name="AutoShape 6" descr="http://upload.wikimedia.org/wikipedia/commons/thumb/c/c1/Rundet%C3%A5rn_right.jpg/220px-Rundet%C3%A5rn_right.jpg"/>
          <p:cNvSpPr>
            <a:spLocks noChangeAspect="1" noChangeArrowheads="1"/>
          </p:cNvSpPr>
          <p:nvPr/>
        </p:nvSpPr>
        <p:spPr bwMode="auto">
          <a:xfrm>
            <a:off x="155575" y="-1333500"/>
            <a:ext cx="2095500" cy="2790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5976664" cy="1944216"/>
          </a:xfrm>
        </p:spPr>
        <p:txBody>
          <a:bodyPr>
            <a:normAutofit/>
          </a:bodyPr>
          <a:lstStyle/>
          <a:p>
            <a:r>
              <a:rPr lang="ru-RU" dirty="0" smtClean="0"/>
              <a:t>1849, </a:t>
            </a:r>
            <a:r>
              <a:rPr lang="ru-RU" sz="2400" b="1" dirty="0" err="1" smtClean="0"/>
              <a:t>Арман</a:t>
            </a:r>
            <a:r>
              <a:rPr lang="ru-RU" sz="2400" b="1" dirty="0" smtClean="0"/>
              <a:t> Ипполит Луи </a:t>
            </a:r>
            <a:r>
              <a:rPr lang="ru-RU" sz="2400" b="1" dirty="0" err="1" smtClean="0"/>
              <a:t>Физо</a:t>
            </a:r>
            <a:r>
              <a:rPr lang="ru-RU" sz="2400" dirty="0" smtClean="0"/>
              <a:t> </a:t>
            </a:r>
            <a:r>
              <a:rPr lang="ru-RU" sz="1800" dirty="0" smtClean="0"/>
              <a:t>(</a:t>
            </a:r>
            <a:r>
              <a:rPr lang="ru-RU" sz="1800" dirty="0" smtClean="0">
                <a:hlinkClick r:id="rId2" tooltip="Французский язык"/>
              </a:rPr>
              <a:t>фр.</a:t>
            </a:r>
            <a:r>
              <a:rPr lang="ru-RU" sz="1800" dirty="0" smtClean="0"/>
              <a:t> </a:t>
            </a:r>
            <a:r>
              <a:rPr lang="en-US" sz="1800" i="1" dirty="0" smtClean="0"/>
              <a:t>Armand-</a:t>
            </a:r>
            <a:r>
              <a:rPr lang="en-US" sz="1800" i="1" dirty="0" err="1" smtClean="0"/>
              <a:t>Hippolyte</a:t>
            </a:r>
            <a:r>
              <a:rPr lang="en-US" sz="1800" i="1" dirty="0" smtClean="0"/>
              <a:t>-Louis </a:t>
            </a:r>
            <a:r>
              <a:rPr lang="en-US" sz="1800" i="1" dirty="0" err="1" smtClean="0"/>
              <a:t>Fizeau</a:t>
            </a:r>
            <a:r>
              <a:rPr lang="en-US" sz="1800" dirty="0" smtClean="0"/>
              <a:t>; </a:t>
            </a:r>
            <a:r>
              <a:rPr lang="en-US" sz="1800" dirty="0" smtClean="0">
                <a:hlinkClick r:id="rId3" tooltip="23 сентября"/>
              </a:rPr>
              <a:t>23 </a:t>
            </a:r>
            <a:r>
              <a:rPr lang="ru-RU" sz="1800" dirty="0" smtClean="0">
                <a:hlinkClick r:id="rId3" tooltip="23 сентября"/>
              </a:rPr>
              <a:t>сентября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4" tooltip="1819"/>
              </a:rPr>
              <a:t>1819</a:t>
            </a:r>
            <a:r>
              <a:rPr lang="ru-RU" sz="1800" dirty="0" smtClean="0"/>
              <a:t>, </a:t>
            </a:r>
            <a:r>
              <a:rPr lang="ru-RU" sz="1800" dirty="0" smtClean="0">
                <a:hlinkClick r:id="rId5" tooltip="Париж"/>
              </a:rPr>
              <a:t>Париж</a:t>
            </a:r>
            <a:r>
              <a:rPr lang="ru-RU" sz="1800" dirty="0" smtClean="0"/>
              <a:t> — </a:t>
            </a:r>
            <a:r>
              <a:rPr lang="ru-RU" sz="1800" dirty="0" smtClean="0">
                <a:hlinkClick r:id="rId6" tooltip="18 сентября"/>
              </a:rPr>
              <a:t>18 сентября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7" tooltip="1896"/>
              </a:rPr>
              <a:t>1896</a:t>
            </a:r>
            <a:r>
              <a:rPr lang="ru-RU" sz="1800" dirty="0" smtClean="0"/>
              <a:t>) — знаменитый </a:t>
            </a:r>
            <a:r>
              <a:rPr lang="ru-RU" sz="1800" dirty="0" smtClean="0">
                <a:hlinkClick r:id="rId8" tooltip="Франция"/>
              </a:rPr>
              <a:t>французский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9" tooltip="Физик"/>
              </a:rPr>
              <a:t>физик</a:t>
            </a:r>
            <a:r>
              <a:rPr lang="ru-RU" sz="1800" dirty="0" smtClean="0"/>
              <a:t>, член Парижской АН (1860).</a:t>
            </a:r>
            <a:endParaRPr lang="ru-RU" sz="1800" dirty="0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536" y="2636912"/>
            <a:ext cx="7619911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Hippolyte Fizeau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16216" y="836712"/>
            <a:ext cx="2383532" cy="28060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091677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5626968" cy="208823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1926, (</a:t>
            </a:r>
            <a:r>
              <a:rPr lang="ru-RU" dirty="0" smtClean="0">
                <a:hlinkClick r:id="rId2" tooltip="Английский язык"/>
              </a:rPr>
              <a:t>англ.</a:t>
            </a:r>
            <a:r>
              <a:rPr lang="ru-RU" dirty="0" smtClean="0"/>
              <a:t> </a:t>
            </a:r>
            <a:r>
              <a:rPr lang="ru-RU" i="1" dirty="0" err="1" smtClean="0"/>
              <a:t>Albert</a:t>
            </a:r>
            <a:r>
              <a:rPr lang="ru-RU" i="1" dirty="0" smtClean="0"/>
              <a:t> </a:t>
            </a:r>
            <a:r>
              <a:rPr lang="ru-RU" i="1" dirty="0" err="1" smtClean="0"/>
              <a:t>Abraham</a:t>
            </a:r>
            <a:r>
              <a:rPr lang="ru-RU" i="1" dirty="0" smtClean="0"/>
              <a:t> </a:t>
            </a:r>
            <a:r>
              <a:rPr lang="ru-RU" i="1" dirty="0" err="1" smtClean="0"/>
              <a:t>Michelson</a:t>
            </a:r>
            <a:r>
              <a:rPr lang="ru-RU" dirty="0" smtClean="0"/>
              <a:t>; </a:t>
            </a:r>
            <a:r>
              <a:rPr lang="ru-RU" dirty="0" smtClean="0">
                <a:hlinkClick r:id="rId3" tooltip="19 декабря"/>
              </a:rPr>
              <a:t>19 декабря</a:t>
            </a:r>
            <a:r>
              <a:rPr lang="ru-RU" dirty="0" smtClean="0"/>
              <a:t> </a:t>
            </a:r>
            <a:r>
              <a:rPr lang="ru-RU" dirty="0" smtClean="0">
                <a:hlinkClick r:id="rId4" tooltip="1852"/>
              </a:rPr>
              <a:t>1852</a:t>
            </a:r>
            <a:r>
              <a:rPr lang="ru-RU" dirty="0" smtClean="0"/>
              <a:t>, </a:t>
            </a:r>
            <a:r>
              <a:rPr lang="ru-RU" dirty="0" err="1" smtClean="0">
                <a:hlinkClick r:id="rId5" tooltip="Стрельно"/>
              </a:rPr>
              <a:t>Стрельно</a:t>
            </a:r>
            <a:r>
              <a:rPr lang="ru-RU" dirty="0" smtClean="0"/>
              <a:t>, </a:t>
            </a:r>
            <a:r>
              <a:rPr lang="ru-RU" dirty="0" smtClean="0">
                <a:hlinkClick r:id="rId6" tooltip="Пруссия"/>
              </a:rPr>
              <a:t>Пруссия</a:t>
            </a:r>
            <a:r>
              <a:rPr lang="ru-RU" dirty="0" smtClean="0"/>
              <a:t> — </a:t>
            </a:r>
            <a:r>
              <a:rPr lang="ru-RU" dirty="0" smtClean="0">
                <a:hlinkClick r:id="rId7" tooltip="9 мая"/>
              </a:rPr>
              <a:t>9 мая</a:t>
            </a:r>
            <a:r>
              <a:rPr lang="ru-RU" dirty="0" smtClean="0"/>
              <a:t> </a:t>
            </a:r>
            <a:r>
              <a:rPr lang="ru-RU" dirty="0" smtClean="0">
                <a:hlinkClick r:id="rId8" tooltip="1931"/>
              </a:rPr>
              <a:t>1931</a:t>
            </a:r>
            <a:r>
              <a:rPr lang="ru-RU" dirty="0" smtClean="0"/>
              <a:t>, </a:t>
            </a:r>
            <a:r>
              <a:rPr lang="ru-RU" dirty="0" err="1" smtClean="0">
                <a:hlinkClick r:id="rId9" tooltip="Пасадина (Калифорния)"/>
              </a:rPr>
              <a:t>Пасадина</a:t>
            </a:r>
            <a:r>
              <a:rPr lang="ru-RU" dirty="0" smtClean="0"/>
              <a:t>, </a:t>
            </a:r>
            <a:r>
              <a:rPr lang="ru-RU" dirty="0" smtClean="0">
                <a:hlinkClick r:id="rId10" tooltip="США"/>
              </a:rPr>
              <a:t>США</a:t>
            </a:r>
            <a:r>
              <a:rPr lang="ru-RU" dirty="0" smtClean="0"/>
              <a:t>) — американский </a:t>
            </a:r>
            <a:r>
              <a:rPr lang="ru-RU" dirty="0" smtClean="0">
                <a:hlinkClick r:id="rId11" tooltip="Физика"/>
              </a:rPr>
              <a:t>физик</a:t>
            </a:r>
            <a:endParaRPr lang="ru-RU" dirty="0"/>
          </a:p>
        </p:txBody>
      </p:sp>
      <p:pic>
        <p:nvPicPr>
          <p:cNvPr id="27654" name="Picture 6" descr="http://n-t.ru/ri/dj/mc_p12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9512" y="3545632"/>
            <a:ext cx="8746722" cy="3312368"/>
          </a:xfrm>
          <a:prstGeom prst="rect">
            <a:avLst/>
          </a:prstGeom>
          <a:noFill/>
        </p:spPr>
      </p:pic>
      <p:pic>
        <p:nvPicPr>
          <p:cNvPr id="7" name="Picture 2" descr="Albert Abraham Michelson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60232" y="836712"/>
            <a:ext cx="2483768" cy="3092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42010"/>
            <a:ext cx="7272808" cy="586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 descr="data:image/jpeg;base64,/9j/4AAQSkZJRgABAQAAAQABAAD/2wCEAAkGBwgHBgkIBwgKCgkLDRYPDQwMDRsUFRAWIB0iIiAdHx8kKDQsJCYxJx8fLT0tMTU3Ojo6Iys/RD84QzQ5OjcBCgoKDQwNGg8PGjclHyU3Nzc3Nzc3Nzc3Nzc3Nzc3Nzc3Nzc3Nzc3Nzc3Nzc3Nzc3Nzc3Nzc3Nzc3Nzc3Nzc3N//AABEIAKAA4QMBIgACEQEDEQH/xAAbAAABBQEBAAAAAAAAAAAAAAAEAQIDBQYAB//EAEAQAAIBAwMCBAQDBgMHBAMAAAECAwAEEQUSITFBBhNRYRQicYEykaEjQlKxwdEV4fAWJFNicpLxVYKTogczQ//EABgBAQEBAQEAAAAAAAAAAAAAAAEAAgME/8QAHxEBAQEAAgICAwAAAAAAAAAAAAERAhIhMRNBA1Fh/9oADAMBAAIRAxEAPwD0eSANzUcUP7TBB21N5mOtOWQHtXIh57ZcHHY1XynaSKt5iNhqmuTyaYg5kGeoqSMg96FIJfAqVI8dSKLENVQTwcD0psqhgVPbkUxDs6nNMlkABK0EDMrKxweKhL8dT9qIlYMue9BtuB46UpxZ/Wo2fmuZz70wqzdBUj9wNNY0gVh1p/lkigIs804OB1FP8o4zTDlTyKkUyAdqaJuaa5BqIg1qJM0oPemBznuKhB5p4OaQeWJ9a4FvWuUE9KcQQKk4NXbuajY4phelJ91IXxUO+kL8VJIz5qB2pS1MY1I3ca6urqsT0Utmm7iD1pKaeasSXfuGKGmtWk5Xmnk4qSJiTipKt7V0PIxinRgjqKuljDjDCmSWQJ+U1mlVSKxBAoGZmTINXrQMh24+5oWayEjEE4+1ZKjMgx1qMvnirgaSu75iSKHudMwD5fFKV4PuKkVgB0pj2kid+aZtdeoqCUlfSncbelRLjvnNS4G38WMUFG3HNDyOCeetSXssdoUWdtpcZUdciooCl1xAryNz8qoSeOvFWxZUZNIGp9xE0DBZ1eJiM4kXaSPbNRgDPHI9RWllcAKUqe1ISBjBzXebitMpoAQ3IqYru6ChBL2o2wYk9M0VI3tXK8CoTbsoJar5yqwNtAJHSqa6jn5IHWqECykGmk/lTnjkXlgafFayy5KqcD2pCHntzSEH0q9tNOWaFRH8rD8WetRSaUE5Z++PSpKbiuq1+Aj/AOIK6lNaoycUskToMkdadaqxZcjvRzKJVKtx7VlKgtlsGi7ZEGSTk/WmPYOD8pz6VG8UkY/5qULjc7zRcZULlhz6VV274bk0Q0u3v+tZsIo4ZvaukijznjNDpJkevriqLV/GGnadN5OZJ5R+JYgp2+xJIGfz60HF9IgYY6VX3kQSMu8qovdmYAD7msJe+LNZ1O4kgsz8NFt3gRAF1UAEkk9cc+nTtWfudRv7uOaO4neUSbfmkYkrg5O3sM8frQer0s3Gmn8Wo2h5wP8AeE6/Y1FNLp5Vm+PsgoPX4qP+9eWF2O/d8xx+L/Qrot7EKThnOMD+9Kxt9Q1zTLZpEjczyJg/J+E+26s9qOuT3gCKfhoD+JVbJYeh9vbFV0lk4nlwRsjbaQH3Z64x6/8AimIEUKmFG48nA5Hv98VHB1lJuEdvbK3nSE4VOTz2Hvz9OKsob+RiIFt4w7rmORGG6TrnPOdvGcfnQ+mtDZ28oQ/77LKAp2DCxAdmz1YnsOg680RbWV1dzLHvLxjCKqNzKcdCBjOTiudk1uNh4Q026mzqtwWLH5Iyz5BXkNkE9Ow6c1kPEsjf4tcnT97Ibg4lJxuy3twQSa9QjuE0HQY3vZd0qR5Ck43N/COOg4H0ryu+L6lM9zcT4aR2cKindkkEAYODnpjHen0ptqBdUnQs08GVVsNtQrgfl/lxVvp8ltfKDFJg90fhh9u/2qpa1s3uBHL58bdoS34Ce23HX+1BTxiyuEjtm8xH/CH6rz2I/tWpyZvFtorDJ68VZWtqsIBLA+1Ye2169sx/+xnHB8ub5sfQ+lbTT7uLUrRLm1yUbt3U9wfendYswY5AUjAxTIyrArgflT1hkJGf1o2G3QDLgflUFe1hHKVzwPajEtoYgu3PHvRixW3rz70PchIwSDx7GnykXyxFmj44796rZpQbR5Jvlw2cGpJ7xcEAjgetUl5d+Yuzdurpx421jlyxP8XZ/wAIpaqq6uvSOXd6Gxe1uBsXKHpzRquTywww9a8j0y61vU7u4hudamRLWEvI4lZVjVcZJwPp259a64nEc3kyeLtVWQAhZZFKoSDjcCHJ29edv2rza9OPWml2jcD96Au5GLZzgEd68XTWdYWUW8Oq3ZUcfs7l2AA7D2A7+lWx0aA2sdxqd4ZQfKOfN3sXZnDYyfl4Tv7c1elI9J3CNC8jKqr1ZmAAHrz296qdU8T6fYK6o/xcqgZS3YMOenzD5ayVr4fgOhanL5CtKbiTyn2qpEcbbiSP4mC8HocjkA0ms20UFza2VqxKwwq7SOPxBuU4zxgNj7UWtTinv/Fuo3sPkvtt4W4KxDDFe4JPTjjjFVkFqZ5CqOsXmHJcjGFAAwe3r710cUJ+UzZkAGE9/T3+hog3KyKUgjLYIzkZA/qft61i8nTINmuksbf4PTW8pJGLb3I82XtjjHA9F9ec1WJpZvLe7ktgx8lQ5RVZsg8Y4HXGT9AfSp7mBog/xFuwmiKgkcbfz5PejvB1ndXFrq+1XJFrwqjOXbdx9cbvzH3oLVDp2nyXNwqKqfLGz7pDgBQMn/XritTL4XtdL0qC6lhuL64eMFY8lI48rksx7Ae59Kmj0bVpJo9Khs1ikRA89wOFbJyoZsfujAwM9K2x0SKPRP8ADC8hTyPJZ4/lcr7ema0zbI8auVMSb451njUhSwDKgOBxuPB49MdO9CJdO5R3dWaMDbvRWUD6EH9a0PjNEgvbfRdNWR4LOPcYlJf9q2SfqQuMn37YrNhcIwwcsfXANUNXXh2D/FJTYWtqJZZQoMz5xGo5JOPyrQ6rdaRpPnKNXafUJlJmuYP2sueMqpB2oT0J6gdMVjtG1O60a4aW2lA8wbZEblWGOMjv1NdJJYSwwLbxpDKIwJjzhm74HbgYH+sWDR17qz3cizTz3TbIwkMTDG1QOM4HJ/v7Va+HLoabqEd2sDXaKuGAjHAJHIP8Q/T2p/g3S21eYxtgWqcNuYkr+ffoPuK3Vp4Pt7a6MnxLmAHKw7AAB9cnPr0FZytbMV2oeHP9q/MnvLY6fMBiKWMo/nD91zjnI+o7V5d4n0q90fVZIL9QHyWRo02qy5OGUDgDrx29BXvkUQsgMzpHaRQrGsZ7EdyT7YGPrWd8SXmmXehyXWtaXcLFyqlQrTJHkftODhRn3P610mRz15voGhx6zpzCyvk+OQgtYysF39cbCT14/WmxXl54fuGjeK4sLqNy2ZFbBXpgoeGHHUfYjio77wvexpHqOixzXtiwLxSBP2keOquvJyMdqsbTxDd3UCaLrEcT7gUEd+NhRjwNrkZDc8ZHtn0DGqsfEjXcWZYPKcD5mUZib/pfoenTr61LJqjc4yM8AV5zpeoap4Uv7iIblV0HnQvhlkXIw3cHtzz19xWg0JJ/El1dTaZNHp9wsS7rcx5t3bBGeuUJ9gRXTjk9ufLjfpdz6hKyABjn19aDkup3G1pWI9KgvJm02f4bWITZzBQd7MDHJ/0N379QOlTW0+kSwCW41e1jDFgihwckYz/MV1nWRwznaHcseGJz9aclrM7ACGQjPXYcUg1nTLCB7mOKfUGEm1AmViPHUsf6A/aqW/1/WtUgllSRLOzRthhjbbvJ7ZHLUcvySemuP4r9tF8Gv8a/9wrq88zc/wDAb/4jS1n5W/iEwX76bKbW80u2aWKTDllZJWGCChZTgjoenUDrQ+rvb/FlLHctqY0KRmQtsJXJHOOhLdqXWmnnu/irs4a4XeGz2x04NL5UNzYW3kl/i97rIgBIkUAEMOwPOMde9c3T+B7aTy543LOoDD5l6qM9ffFbsvpd/OLq70uHUI5YQ80mnu24MGK7yoIKnk5znjFYhbVZYla3LvKqjenl8biexzz19Ox+xWgzX9vfedpNxJHcAf8A8+4z0xnkcDjmqmfpo/D1zazyzWy3NzYi5le3aAJvWPeNnBf5lPGOc4x7VttEsILmwt7uGQXUMlhHAjyKQdoYk5Hvxn3WsXrL3uq6c+tYWO/spwW2ptd0BA3cfwn17Vf6fenw/fWMd5eGT/ELdZPKVXMSc8kYHB/EegHr2zkrVfBelLP50SzIR+GPflB+mfzNXC6FYbo5GtYd8YxGQMBfoOlRy69YQqNy3jq3IaKzkkB/7RT/APajRYYvMmvPKwPwSxNG547KwBNOQbRU2lw3kUkV+iTRSfuEdPv1pdP0iz0+5uLi1jKPcbd/zcAKMAAdAOfrU1hqVnqCu9lcRTqCATHIGwffB4oo59KPA2mtgc5oe4fKkAnJGM1Mw5+dwM9PrSYXHBB757VBgLnwf5Mx+Du1t4Cn7WTBaWVixLZIIAXG3gY6ck1iNRsfg7uSFnZmDsFOOBtbacn6+lerGa6mnNuHhZhvDybHXH8P25wSD2NUJhfxBf3MM8BXT7ePypEliMbSy5+XHfavpn97pQ6R5tBCLp8BiDj5AoJLYHp61aXPhqfSY4rnVbi2t0ZxhWfdI/T8Kjr157da2OohPBumefZQxshwhWPcHdyMglieEGDx3rH26aprWtJ/jM8q+XH5t1Ko+eCHHK4H4Sw6LjJyOtaFrVaT4i06xsozHZPBp8ZAM8qfNdS8cKM8kHkntjFSjxJ4o1i9jNham0sWJZC6BfMQdcuQcH04xn1p+n6Gb6+TVdVtRFbpB5NnpzjPlJnqewJCg4/OtRECqKgXYQAFXOcelZSrOp2jaKL3WLaVIirbIbpmklkBGDlT6jHGOBzxmsVaa0NOhmvLiDy41Umwspy37XLDcW/iA59BnGBjitX4j0O31SaK61C/aO2t8mRGO1SnXG7t0GT7V5z4muDqEzaiiEWO7yLdmUIuAeFRR1AHfjPPAqiXWk6/Je3X+L65e2yLFJ8kSxHzJCOdiY4x8w5OTwOndvifxFa6xcwi4E1tFFb5mgD+aztlsqc5UHpycn6Vi0u7iNkMMrr5SERlW27ATzj0yTUcELOkjYCooyW/kK3jOj9QltriOEWtvLbIoxmWVm3Dtyx5Ax2GKFWVYY/2UkqzMByhwAMnI9T2PpzQ7MzEFiSQAOeeKb3pAm4vbm5ZGnmklKKEUyMWOB0HNT6TfQ2d0kl1AtxD0KOf1H6daA6V2SOnXtUnoc3iLR7uwKZyzbVELRkEFjjGB6fX6VX6k9hFF509m7hXaKyjGQjKoXLY6AFi3XrishBcSwyLLDK8br0ZWwaJe/nuiz3TNJIzAl25OBzj05OPyrPU9mw2R/8Aoifmn966s/8A7S3H/Dg/+Mf2rqup7LjU9CmHh1JRHJI0O4xMrLjaSCCQMn8Abv6Zqs0OyspdNmub1jkTCOMhiPLbYzBjjseF5HUjB9QLS8vrS2uI4b2SETR7NiHO4c5HqvB46foKHtL+4smkEEm1ZAFkXs6g9D9xQNXOkxnzIdsIi1dT8RFvPNyrbcBeOuHZuOoXt1Gq8D6Bb3t1qq6xYSyMixAG6hwUO07gDgYYcdD0IPes9b3+l209qqS3txaSBELB3iMThxwAGIwBg4rWf7aeF9Hu7ttPhnklk+VmRWCvtxtxnp1YfbnqKj4ZTXdMsrLxDq9vbXDxW1om4KW3s7EKAo6cZfqecA9avPDuh2mqvNEuuPNLbRx+WIhlVRt3G1sHgr245FZbXNWvvFFxPerZBI7dAZjAOVUkAFz36AZovwPdW1rqsV3NIV8p1G4rkBceg+uKLTKu9TnvfDl+dPt5dLka524nnRleEMdu7O4YHtz3xVZeecIiianbXTuxkMbzDGMkjYOcEAgf+KO//Lf7bUNPuIYg9ubbK3KIcHJ4+YcEY5x7+9Zvw9fa5Zu/+BiWYBcuqp5gUfTtnHatSeFtanwfrGjaPAl/Kt4t1Gdlw8R+U5zxIPYjjvn1reX/AIv0y0gEzfEshhEyk27gbDnBJx0J4+tYq2m8OXWiXen3DTaUZ3jllMrkkkLuxk54ByuPoKkj1jR9StUtLhrm2hj0+azM00qHfC4yuMcE5ix27dc0BW+IvFGqahq6zWTyiBYophbn5QpwMgBhz8wPOM/pXoHgvXTr2lNIbcwLA3lAAZGABjH06Gsh4g8RaJa6rDqFtdyXV9DB5SpGAyE43KGbpkH7isfbeLtZhmnlsDBbrK5kZYrVO59cZHSr2nvE0W0EgFmxkIvU0K7KSVV1JUkH5hxx/ka8PzrWuXMhutQ2MwZybm4MakcqRg+4Ix0oLUUnikkupLlJ2Fwys6zmTc3JPTgj39PSrBr1y8gS8Mz6bOL2bzMSpJKGVMAlV/CQoByc+vJJ6AbQbOJnn+AnkeDzRK986ZNzJjk5OAfYYI7ndnFeX6ZLCwkjmvZbcTSKHRPwsPm5I3LnHHX+I80y51PUodSdxfzSvbTbYpdxwNhwpA6AYUf51YdezX+u6bZEi5ukVhIqFc5IY56+nQ/lWZ8WeL3tpLO30Z0mMw81yELnaGwMYPqrV5hcTSSytLM7SM7bmfOSx9TRmmXradcpcjK/s5Ishc5BBB4BHr/LrVg1rNR1uO50xLrW5BL5rFobEEiIkNtzJnl2HJxkDjoc0NdaPqWvWlrdXV0kKCJQkTLtCrjlj6E9fpirHQINNtoUGlK8rb1zdyoNpGeVHde/AA5NFy+JNMMIEzbzJI0XkonmPwcYKjOM+/rRrfuPPHsDNevDpxN0idJIwSCP7VNqsAsYYbLK+eMPN82cEqOPTHt1zWm1nxA1tBFa2sJW8KAvHt2+USO6j948nHaqSy8OalqEnxEiiBGYkSTDJc9c7T/WnWaoyeKZnqfSitQgWznNtvWR4ztd1Py59B9KEJzW2EzROIRMfwVHk5pAcDjvTo42kbavftUiU4e1Iysv4wfTFcCKkdtP8IrqSuqR8k7OS0pBIYkE9K02h+Hba/sRd32opbJbsWnBiDBY8kAk+vyk8g8Yqt1W1gv5fitBtmMar+2RRlkPPJUdiAeR7dKq7TULi1huYYXUJdR+XKCvbOcj0PSgiru9tfjJxplusFoSREJSWYLkEZJJ5OB+fFR283mNmNfmAJPy546/lQCOY5VcYyGB57/5VM7Fv2qbV3fiCHhTnp+lWLVtaSXEN3AYLaUOy4CxIymVRz0H4h/Q1P4oQ6bq7QwERmVVmkjRNoQsM7Rz2GKJ8L+JXs47w6nqNyUjiHw8O8EsQD8o3A8cL9MfaqfxDqJ1XUjdbfmZFHzdePp9h9qz1at8LjRfE7WBSG73XlgFxNbE5WRSPmGDxmrC88UeH90d3pejzWd2Sd0i3JTBwccDIb7gGsitjd+SsxtpTA4wJEQlSAeeaGjjMj7VTOTwBzmrFtbDV/GA1jTRBdCSFnbc6xZZQvGQctknjjnAye9U1h5ENhLLcSeWzujJDswZVzh/nABAx2Ht6VHZ6dbG3ae/vIIYxHkJHIGlznj5e306/SpluNItoPlhvJ5AOC04jDfUDkfnUHS28+rXNzPb20dtbjEnll+VAXHU8t0yasHtdMso5oVM13cN8sqW7kRoxOV3OCAO+B79Kqr9Vmjku/8AdI42IAjhl8wo3pnnsM9T1pl+hi0SzI1F5RKxYWnmNti6/u5xnNRMFok6TynCOFR4o0+YPvbbgknP9amvbVbe2MU4iS6gu3inKOSRgDPGeccjj0quhSSUuF42/MzZxj0/lxRczWx0dDtDXc0p8yVmJbaOf6U4ym1NbUXcR0glYQiqGcYy2Bk889RUsOmx3t3LLe6jGPNnYkocuzsxIOMdCT+tVtqkLCQXEzRrsJGBkkgcCtDY22lLZ/4qSyCFZSYbkKY5m+baBn8RHy9PSqlVajYfCX09nBF8R5UI3leq8Aljg+uabNa2aWBnuLi4+McZWLC4J67jxnB69jV1q2ttcQiw0mDcXizM8URzyOQFxwPf61nIrS5lkVI7adzx8qRsSftUlrba6dLtBZwi3mWTLFSWyM9Rnj27GhrnU72Uxx20cVukUhMUdomAHxj5SOWPvk1JdXgsdMGn/DKsknlzTMW3bmDZAxk8Yxx9fWrXwjftJNetMYEEjNK4EYXGc5/9o9O1Ci38NWj2+nRtLZrDc5bc4X5iCepPWoNe1+LTlaGBllusfhzwM9z/AG71Hfakza5ZxxXHlR/Du2WUkAsMgkZwegxWKnkaeaWRpDIxYkucDdk9aJNNQAljzknuxPJNIcVMsTbdwRiMEg49OTUIxnB6VuMJFHBPpU8JMZJUYOOuM4oZCc8jPrUsU3lsTt6jHWlJpSbg/PycZHahcYqYTkrgAmTOAfao24YhuCKkZmup+BXVIRG7vNJdXQudjcO9uNpJ/wCrGB9KEeCRYd3lOE/jKn+fSpEln8hoDJKLdm3FQxwSO+O5ptxczyRiE3E7xKflV5GIA9gTgUJGE8xlC5+XqRzj3pRwzqAHAXjvgA9fanSXly0SRmeUogwq7zhRjHA6V0F9NBaSWy/LHI25scE8AYz6cdKkib5eFyPY05WIIHQjmmAHNKF5we56ipLix1O5sYAYb5l+bMkSpnjr1Pr7VJPrKx7nsdPtrfcCvnKrbmznPPQfQVUJPLCjxxu2JMBvU4/WlmvLq4iVJriWSJWyquxIU0YdR7zggcDGOO1KACjEtgjtzzmoxUig4BA6dyK0BnnXUunpEyl7SCQsrYwAx/n9Pc0PbyLH5u9SxZCq4/dOQc/kDVzph+P0aXTlTZLH8ySY4PzZwfz61Vx6dcyTGOGNpBu2h0UlT689h9azshyoxdOLeSHjawUe+ASR/Oljs7mSIzJExi3bd3HUnA+vNXMPhadypa4RAR8xAJwfb7Y/Ok1iaODTpLCEMFjuFTPqFUEk/wDuP6VbDiiKlScn8Jw3/KamHlR2O7erSycFTEDsUHqDnOT06V1lGbm4W33ODI37vJz268VY+I7KKxa3SMQoBH+62WYDuf15qAfR5Qt1DM8210uI8KSSWBIz9gBV5qWuXgj1YW7yoJbrIf8ACFjwBgH8qqtChEUcl7OoW3j43Eck+i5oTVrtbq8Z402ptCqDz759vtV9kMVcY+UgMMgnv7j1qy03WI7DTnhitVkmlZ98rnAwUKgDv3PeqqSSR0RWkcqgwgLHCj29PtTQf0NOMiYrkyXkEl2PMjjKKQ38IwMUlzcRSTXJiTCSOSh/hG7P8qgxmuKnd259qYlnquqC8is48AGCNkIA+Xn0+1VneuVd3TipGiK5ORhetUNNLY4wKQmnInmvgMqrgksxwABSOFEhAO5B0IGM1Byt0GetPQb2UE+1MITI2Z+9cpwakL+F/wCf/wC1dUO7/nNdQkLEkYyfzpAgTlycelM3U4CWYhUBcgDgDPFKRnhsAnFKAc8dPakb8RHpVloltLLdCaMkLFyW2559B780KAY1JBKghQPmbHSi7m7i+FSC2hEYH43PLSHn8up796M1RZZrxLaNSnmOuWxgM3APPoOlD6np8FubdbadrhpSylhgLkHHH3/pR7N8K4ZzxRcbIdLnjOPNEgYe44H9/wA6guYngleJ+ChwcU0lVUt+/kYHbuf6CkCLKymvHKRYA7sx4HNNkUwTNESMoSpI79qvkvbe21UWzFIrZFO5u2eDn+YrP3J3XM0gYYaVtp9ck1FoNGl0uxgWaS5LTyKN4H7vfGKum1PTbaz+JgKESSbBt4ye+fbAJzisHghDyCM46iuBJ45zz1ovGWns0lx4gmuHNvYjG66VkkOeg2gDb35B71B4psbq1meWQqY5pjI2xCFViAOvfOKpArpschlB5V+n3Bq6vVWTTo7m8LrvyUws7bj6ZeQr+QozFuqa13fEx7E8xtwwoGc/3qw1m6kmKeaIEY7jhG3OMcYc/UVXQTNA3yjPKnBLDOPoRURP4c9a1glTPM7iMO7NtGBk5x9KjLc4pY1LuFX8ROBzRF7Z/CKu6VWbdtZV7HAP9aQGGT9qKjshLaeekwDDO5XG3PGeD3/Smac4W8iJxt3YOeh/vR+vbYUtYYVCR4Zto+tFpVaModS4LL3AOMirS/soxaxXNtGQhUFxnOOAarrK3+IuRGX27uTn27Usl1LhlydobKr1Gcf5VJPbx7ieh2xk5HGKDJ3MxBzV3qNpb2SpHayFg67jIxBVsccfn1qvkgCWgfa4y2A2DhuAf60asB+1Lk981LarA0v7d2VAOdvU+1RybN58sEJn5QTkgVoCdPginZvMLZXsD1qO7i8m4dP3VOKjikK5XcVUn5tvU0RdwiMKyyMd6h8EDOD6/rUcD5WupMf6xXVBGgUuockLnkjqKN0+5hh8yJ8JknEzHkDtwB1oDGeKdj9KkRxtcgPvU/vevvRSaldxW6wRTFIx2UYz9TQjY7DFJUk97eT3jKbhwwUYA2gAU2CYxmMHJjR94UNjnj29h+VRYrhkUIbJPE1rJwzSSPnc/Jxn/X50KmCwDNtGeTjOKe8YEaNzubOR26/+aaq5DcZOOKQUORP5jfOd2SGGd3PepJJ3eGNGI2ITtUcYyc1DjkDtU8sESqxWU7lbG1lwTQXK0ZiVTHl85Z9x+b0rooDOzMjJEg/EW4Vf6n7UwDNL3HpSjpzEJMQbiMDcz4BY9z7D070fLMW0FPPkMrGcrEN2fLXGSPvVYxILHk9yB3o3UwisltbDcLcbS4PDk9TWaQOc4HXNSwwCSKd2kC+VHvAzyx7AU1IwD6ZpXgITzVXCE9M52+laBIFUyornCFgGI7DNXkGnSPdTx7kmh3ncN3zjgYJ4+361Qt3yK0Hhk7ruQMPmKL85JJIz/wCPyrPL0YH0zTBLeTurjbA+Ahzk4pniddlzAPRT+prXlooEJYBR1NUfiKexlt0y0bOwO07MkDH6fWsxuzwzun289xcKYBgr8wLdBUbRSCUx7SXyeAOtamwSG30x3sxuZVJJYYy2M/6+lVmgpEbkzXciq74CZPJJPJxWuzAq0s/Oto4r0sGjbKqentxRGs8aZ5Z3DLgRkjv3PpRZvbSLchfMvmeVtxznOPyqXVIBNZzQElSxwu3qe/8Af8qza3jCEYJAI+1JzTnBDFd2cHr603FdPDmmt3CSozDK5wy9iO9Xu22vYRvRfkB2NuwwA78dsmqOzRHuI1kBKk8gHFXLSRR3axiMIvkkAAcZJotMDfC2/wDxx/30tO+Di/iH/aK6gv/Z"/>
          <p:cNvSpPr>
            <a:spLocks noChangeAspect="1" noChangeArrowheads="1"/>
          </p:cNvSpPr>
          <p:nvPr/>
        </p:nvSpPr>
        <p:spPr bwMode="auto">
          <a:xfrm>
            <a:off x="155575" y="-731838"/>
            <a:ext cx="2143125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0" name="AutoShape 4" descr="data:image/jpeg;base64,/9j/4AAQSkZJRgABAQAAAQABAAD/2wCEAAkGBwgHBgkIBwgKCgkLDRYPDQwMDRsUFRAWIB0iIiAdHx8kKDQsJCYxJx8fLT0tMTU3Ojo6Iys/RD84QzQ5OjcBCgoKDQwNGg8PGjclHyU3Nzc3Nzc3Nzc3Nzc3Nzc3Nzc3Nzc3Nzc3Nzc3Nzc3Nzc3Nzc3Nzc3Nzc3Nzc3Nzc3N//AABEIAKAA4QMBIgACEQEDEQH/xAAbAAABBQEBAAAAAAAAAAAAAAAEAQIDBQYAB//EAEAQAAIBAwMCBAQDBgMHBAMAAAECAwAEEQUSITFBBhNRYRQicYEykaEjQlKxwdEV4fAWJFNicpLxVYKTogczQ//EABgBAQEBAQEAAAAAAAAAAAAAAAEAAgME/8QAHxEBAQEAAgICAwAAAAAAAAAAAAERAhIhMRNBA1Fh/9oADAMBAAIRAxEAPwD0eSANzUcUP7TBB21N5mOtOWQHtXIh57ZcHHY1XynaSKt5iNhqmuTyaYg5kGeoqSMg96FIJfAqVI8dSKLENVQTwcD0psqhgVPbkUxDs6nNMlkABK0EDMrKxweKhL8dT9qIlYMue9BtuB46UpxZ/Wo2fmuZz70wqzdBUj9wNNY0gVh1p/lkigIs804OB1FP8o4zTDlTyKkUyAdqaJuaa5BqIg1qJM0oPemBznuKhB5p4OaQeWJ9a4FvWuUE9KcQQKk4NXbuajY4phelJ91IXxUO+kL8VJIz5qB2pS1MY1I3ca6urqsT0Utmm7iD1pKaeasSXfuGKGmtWk5Xmnk4qSJiTipKt7V0PIxinRgjqKuljDjDCmSWQJ+U1mlVSKxBAoGZmTINXrQMh24+5oWayEjEE4+1ZKjMgx1qMvnirgaSu75iSKHudMwD5fFKV4PuKkVgB0pj2kid+aZtdeoqCUlfSncbelRLjvnNS4G38WMUFG3HNDyOCeetSXssdoUWdtpcZUdciooCl1xAryNz8qoSeOvFWxZUZNIGp9xE0DBZ1eJiM4kXaSPbNRgDPHI9RWllcAKUqe1ISBjBzXebitMpoAQ3IqYru6ChBL2o2wYk9M0VI3tXK8CoTbsoJar5yqwNtAJHSqa6jn5IHWqECykGmk/lTnjkXlgafFayy5KqcD2pCHntzSEH0q9tNOWaFRH8rD8WetRSaUE5Z++PSpKbiuq1+Aj/AOIK6lNaoycUskToMkdadaqxZcjvRzKJVKtx7VlKgtlsGi7ZEGSTk/WmPYOD8pz6VG8UkY/5qULjc7zRcZULlhz6VV274bk0Q0u3v+tZsIo4ZvaukijznjNDpJkevriqLV/GGnadN5OZJ5R+JYgp2+xJIGfz60HF9IgYY6VX3kQSMu8qovdmYAD7msJe+LNZ1O4kgsz8NFt3gRAF1UAEkk9cc+nTtWfudRv7uOaO4neUSbfmkYkrg5O3sM8frQer0s3Gmn8Wo2h5wP8AeE6/Y1FNLp5Vm+PsgoPX4qP+9eWF2O/d8xx+L/Qrot7EKThnOMD+9Kxt9Q1zTLZpEjczyJg/J+E+26s9qOuT3gCKfhoD+JVbJYeh9vbFV0lk4nlwRsjbaQH3Z64x6/8AimIEUKmFG48nA5Hv98VHB1lJuEdvbK3nSE4VOTz2Hvz9OKsob+RiIFt4w7rmORGG6TrnPOdvGcfnQ+mtDZ28oQ/77LKAp2DCxAdmz1YnsOg680RbWV1dzLHvLxjCKqNzKcdCBjOTiudk1uNh4Q026mzqtwWLH5Iyz5BXkNkE9Ow6c1kPEsjf4tcnT97Ibg4lJxuy3twQSa9QjuE0HQY3vZd0qR5Ck43N/COOg4H0ryu+L6lM9zcT4aR2cKindkkEAYODnpjHen0ptqBdUnQs08GVVsNtQrgfl/lxVvp8ltfKDFJg90fhh9u/2qpa1s3uBHL58bdoS34Ce23HX+1BTxiyuEjtm8xH/CH6rz2I/tWpyZvFtorDJ68VZWtqsIBLA+1Ye2169sx/+xnHB8ub5sfQ+lbTT7uLUrRLm1yUbt3U9wfendYswY5AUjAxTIyrArgflT1hkJGf1o2G3QDLgflUFe1hHKVzwPajEtoYgu3PHvRixW3rz70PchIwSDx7GnykXyxFmj44796rZpQbR5Jvlw2cGpJ7xcEAjgetUl5d+Yuzdurpx421jlyxP8XZ/wAIpaqq6uvSOXd6Gxe1uBsXKHpzRquTywww9a8j0y61vU7u4hudamRLWEvI4lZVjVcZJwPp259a64nEc3kyeLtVWQAhZZFKoSDjcCHJ29edv2rza9OPWml2jcD96Au5GLZzgEd68XTWdYWUW8Oq3ZUcfs7l2AA7D2A7+lWx0aA2sdxqd4ZQfKOfN3sXZnDYyfl4Tv7c1elI9J3CNC8jKqr1ZmAAHrz296qdU8T6fYK6o/xcqgZS3YMOenzD5ayVr4fgOhanL5CtKbiTyn2qpEcbbiSP4mC8HocjkA0ms20UFza2VqxKwwq7SOPxBuU4zxgNj7UWtTinv/Fuo3sPkvtt4W4KxDDFe4JPTjjjFVkFqZ5CqOsXmHJcjGFAAwe3r710cUJ+UzZkAGE9/T3+hog3KyKUgjLYIzkZA/qft61i8nTINmuksbf4PTW8pJGLb3I82XtjjHA9F9ec1WJpZvLe7ktgx8lQ5RVZsg8Y4HXGT9AfSp7mBog/xFuwmiKgkcbfz5PejvB1ndXFrq+1XJFrwqjOXbdx9cbvzH3oLVDp2nyXNwqKqfLGz7pDgBQMn/XritTL4XtdL0qC6lhuL64eMFY8lI48rksx7Ae59Kmj0bVpJo9Khs1ikRA89wOFbJyoZsfujAwM9K2x0SKPRP8ADC8hTyPJZ4/lcr7ema0zbI8auVMSb451njUhSwDKgOBxuPB49MdO9CJdO5R3dWaMDbvRWUD6EH9a0PjNEgvbfRdNWR4LOPcYlJf9q2SfqQuMn37YrNhcIwwcsfXANUNXXh2D/FJTYWtqJZZQoMz5xGo5JOPyrQ6rdaRpPnKNXafUJlJmuYP2sueMqpB2oT0J6gdMVjtG1O60a4aW2lA8wbZEblWGOMjv1NdJJYSwwLbxpDKIwJjzhm74HbgYH+sWDR17qz3cizTz3TbIwkMTDG1QOM4HJ/v7Va+HLoabqEd2sDXaKuGAjHAJHIP8Q/T2p/g3S21eYxtgWqcNuYkr+ffoPuK3Vp4Pt7a6MnxLmAHKw7AAB9cnPr0FZytbMV2oeHP9q/MnvLY6fMBiKWMo/nD91zjnI+o7V5d4n0q90fVZIL9QHyWRo02qy5OGUDgDrx29BXvkUQsgMzpHaRQrGsZ7EdyT7YGPrWd8SXmmXehyXWtaXcLFyqlQrTJHkftODhRn3P610mRz15voGhx6zpzCyvk+OQgtYysF39cbCT14/WmxXl54fuGjeK4sLqNy2ZFbBXpgoeGHHUfYjio77wvexpHqOixzXtiwLxSBP2keOquvJyMdqsbTxDd3UCaLrEcT7gUEd+NhRjwNrkZDc8ZHtn0DGqsfEjXcWZYPKcD5mUZib/pfoenTr61LJqjc4yM8AV5zpeoap4Uv7iIblV0HnQvhlkXIw3cHtzz19xWg0JJ/El1dTaZNHp9wsS7rcx5t3bBGeuUJ9gRXTjk9ufLjfpdz6hKyABjn19aDkup3G1pWI9KgvJm02f4bWITZzBQd7MDHJ/0N379QOlTW0+kSwCW41e1jDFgihwckYz/MV1nWRwznaHcseGJz9aclrM7ACGQjPXYcUg1nTLCB7mOKfUGEm1AmViPHUsf6A/aqW/1/WtUgllSRLOzRthhjbbvJ7ZHLUcvySemuP4r9tF8Gv8a/9wrq88zc/wDAb/4jS1n5W/iEwX76bKbW80u2aWKTDllZJWGCChZTgjoenUDrQ+rvb/FlLHctqY0KRmQtsJXJHOOhLdqXWmnnu/irs4a4XeGz2x04NL5UNzYW3kl/i97rIgBIkUAEMOwPOMde9c3T+B7aTy543LOoDD5l6qM9ffFbsvpd/OLq70uHUI5YQ80mnu24MGK7yoIKnk5znjFYhbVZYla3LvKqjenl8biexzz19Ox+xWgzX9vfedpNxJHcAf8A8+4z0xnkcDjmqmfpo/D1zazyzWy3NzYi5le3aAJvWPeNnBf5lPGOc4x7VttEsILmwt7uGQXUMlhHAjyKQdoYk5Hvxn3WsXrL3uq6c+tYWO/spwW2ptd0BA3cfwn17Vf6fenw/fWMd5eGT/ELdZPKVXMSc8kYHB/EegHr2zkrVfBelLP50SzIR+GPflB+mfzNXC6FYbo5GtYd8YxGQMBfoOlRy69YQqNy3jq3IaKzkkB/7RT/APajRYYvMmvPKwPwSxNG547KwBNOQbRU2lw3kUkV+iTRSfuEdPv1pdP0iz0+5uLi1jKPcbd/zcAKMAAdAOfrU1hqVnqCu9lcRTqCATHIGwffB4oo59KPA2mtgc5oe4fKkAnJGM1Mw5+dwM9PrSYXHBB757VBgLnwf5Mx+Du1t4Cn7WTBaWVixLZIIAXG3gY6ck1iNRsfg7uSFnZmDsFOOBtbacn6+lerGa6mnNuHhZhvDybHXH8P25wSD2NUJhfxBf3MM8BXT7ePypEliMbSy5+XHfavpn97pQ6R5tBCLp8BiDj5AoJLYHp61aXPhqfSY4rnVbi2t0ZxhWfdI/T8Kjr157da2OohPBumefZQxshwhWPcHdyMglieEGDx3rH26aprWtJ/jM8q+XH5t1Ko+eCHHK4H4Sw6LjJyOtaFrVaT4i06xsozHZPBp8ZAM8qfNdS8cKM8kHkntjFSjxJ4o1i9jNham0sWJZC6BfMQdcuQcH04xn1p+n6Gb6+TVdVtRFbpB5NnpzjPlJnqewJCg4/OtRECqKgXYQAFXOcelZSrOp2jaKL3WLaVIirbIbpmklkBGDlT6jHGOBzxmsVaa0NOhmvLiDy41Umwspy37XLDcW/iA59BnGBjitX4j0O31SaK61C/aO2t8mRGO1SnXG7t0GT7V5z4muDqEzaiiEWO7yLdmUIuAeFRR1AHfjPPAqiXWk6/Je3X+L65e2yLFJ8kSxHzJCOdiY4x8w5OTwOndvifxFa6xcwi4E1tFFb5mgD+aztlsqc5UHpycn6Vi0u7iNkMMrr5SERlW27ATzj0yTUcELOkjYCooyW/kK3jOj9QltriOEWtvLbIoxmWVm3Dtyx5Ax2GKFWVYY/2UkqzMByhwAMnI9T2PpzQ7MzEFiSQAOeeKb3pAm4vbm5ZGnmklKKEUyMWOB0HNT6TfQ2d0kl1AtxD0KOf1H6daA6V2SOnXtUnoc3iLR7uwKZyzbVELRkEFjjGB6fX6VX6k9hFF509m7hXaKyjGQjKoXLY6AFi3XrishBcSwyLLDK8br0ZWwaJe/nuiz3TNJIzAl25OBzj05OPyrPU9mw2R/8Aoifmn966s/8A7S3H/Dg/+Mf2rqup7LjU9CmHh1JRHJI0O4xMrLjaSCCQMn8Abv6Zqs0OyspdNmub1jkTCOMhiPLbYzBjjseF5HUjB9QLS8vrS2uI4b2SETR7NiHO4c5HqvB46foKHtL+4smkEEm1ZAFkXs6g9D9xQNXOkxnzIdsIi1dT8RFvPNyrbcBeOuHZuOoXt1Gq8D6Bb3t1qq6xYSyMixAG6hwUO07gDgYYcdD0IPes9b3+l209qqS3txaSBELB3iMThxwAGIwBg4rWf7aeF9Hu7ttPhnklk+VmRWCvtxtxnp1YfbnqKj4ZTXdMsrLxDq9vbXDxW1om4KW3s7EKAo6cZfqecA9avPDuh2mqvNEuuPNLbRx+WIhlVRt3G1sHgr245FZbXNWvvFFxPerZBI7dAZjAOVUkAFz36AZovwPdW1rqsV3NIV8p1G4rkBceg+uKLTKu9TnvfDl+dPt5dLka524nnRleEMdu7O4YHtz3xVZeecIiianbXTuxkMbzDGMkjYOcEAgf+KO//Lf7bUNPuIYg9ubbK3KIcHJ4+YcEY5x7+9Zvw9fa5Zu/+BiWYBcuqp5gUfTtnHatSeFtanwfrGjaPAl/Kt4t1Gdlw8R+U5zxIPYjjvn1reX/AIv0y0gEzfEshhEyk27gbDnBJx0J4+tYq2m8OXWiXen3DTaUZ3jllMrkkkLuxk54ByuPoKkj1jR9StUtLhrm2hj0+azM00qHfC4yuMcE5ix27dc0BW+IvFGqahq6zWTyiBYophbn5QpwMgBhz8wPOM/pXoHgvXTr2lNIbcwLA3lAAZGABjH06Gsh4g8RaJa6rDqFtdyXV9DB5SpGAyE43KGbpkH7isfbeLtZhmnlsDBbrK5kZYrVO59cZHSr2nvE0W0EgFmxkIvU0K7KSVV1JUkH5hxx/ka8PzrWuXMhutQ2MwZybm4MakcqRg+4Ix0oLUUnikkupLlJ2Fwys6zmTc3JPTgj39PSrBr1y8gS8Mz6bOL2bzMSpJKGVMAlV/CQoByc+vJJ6AbQbOJnn+AnkeDzRK986ZNzJjk5OAfYYI7ndnFeX6ZLCwkjmvZbcTSKHRPwsPm5I3LnHHX+I80y51PUodSdxfzSvbTbYpdxwNhwpA6AYUf51YdezX+u6bZEi5ukVhIqFc5IY56+nQ/lWZ8WeL3tpLO30Z0mMw81yELnaGwMYPqrV5hcTSSytLM7SM7bmfOSx9TRmmXradcpcjK/s5Ishc5BBB4BHr/LrVg1rNR1uO50xLrW5BL5rFobEEiIkNtzJnl2HJxkDjoc0NdaPqWvWlrdXV0kKCJQkTLtCrjlj6E9fpirHQINNtoUGlK8rb1zdyoNpGeVHde/AA5NFy+JNMMIEzbzJI0XkonmPwcYKjOM+/rRrfuPPHsDNevDpxN0idJIwSCP7VNqsAsYYbLK+eMPN82cEqOPTHt1zWm1nxA1tBFa2sJW8KAvHt2+USO6j948nHaqSy8OalqEnxEiiBGYkSTDJc9c7T/WnWaoyeKZnqfSitQgWznNtvWR4ztd1Py59B9KEJzW2EzROIRMfwVHk5pAcDjvTo42kbavftUiU4e1Iysv4wfTFcCKkdtP8IrqSuqR8k7OS0pBIYkE9K02h+Hba/sRd32opbJbsWnBiDBY8kAk+vyk8g8Yqt1W1gv5fitBtmMar+2RRlkPPJUdiAeR7dKq7TULi1huYYXUJdR+XKCvbOcj0PSgiru9tfjJxplusFoSREJSWYLkEZJJ5OB+fFR283mNmNfmAJPy546/lQCOY5VcYyGB57/5VM7Fv2qbV3fiCHhTnp+lWLVtaSXEN3AYLaUOy4CxIymVRz0H4h/Q1P4oQ6bq7QwERmVVmkjRNoQsM7Rz2GKJ8L+JXs47w6nqNyUjiHw8O8EsQD8o3A8cL9MfaqfxDqJ1XUjdbfmZFHzdePp9h9qz1at8LjRfE7WBSG73XlgFxNbE5WRSPmGDxmrC88UeH90d3pejzWd2Sd0i3JTBwccDIb7gGsitjd+SsxtpTA4wJEQlSAeeaGjjMj7VTOTwBzmrFtbDV/GA1jTRBdCSFnbc6xZZQvGQctknjjnAye9U1h5ENhLLcSeWzujJDswZVzh/nABAx2Ht6VHZ6dbG3ae/vIIYxHkJHIGlznj5e306/SpluNItoPlhvJ5AOC04jDfUDkfnUHS28+rXNzPb20dtbjEnll+VAXHU8t0yasHtdMso5oVM13cN8sqW7kRoxOV3OCAO+B79Kqr9Vmjku/8AdI42IAjhl8wo3pnnsM9T1pl+hi0SzI1F5RKxYWnmNti6/u5xnNRMFok6TynCOFR4o0+YPvbbgknP9amvbVbe2MU4iS6gu3inKOSRgDPGeccjj0quhSSUuF42/MzZxj0/lxRczWx0dDtDXc0p8yVmJbaOf6U4ym1NbUXcR0glYQiqGcYy2Bk889RUsOmx3t3LLe6jGPNnYkocuzsxIOMdCT+tVtqkLCQXEzRrsJGBkkgcCtDY22lLZ/4qSyCFZSYbkKY5m+baBn8RHy9PSqlVajYfCX09nBF8R5UI3leq8Aljg+uabNa2aWBnuLi4+McZWLC4J67jxnB69jV1q2ttcQiw0mDcXizM8URzyOQFxwPf61nIrS5lkVI7adzx8qRsSftUlrba6dLtBZwi3mWTLFSWyM9Rnj27GhrnU72Uxx20cVukUhMUdomAHxj5SOWPvk1JdXgsdMGn/DKsknlzTMW3bmDZAxk8Yxx9fWrXwjftJNetMYEEjNK4EYXGc5/9o9O1Ci38NWj2+nRtLZrDc5bc4X5iCepPWoNe1+LTlaGBllusfhzwM9z/AG71Hfakza5ZxxXHlR/Du2WUkAsMgkZwegxWKnkaeaWRpDIxYkucDdk9aJNNQAljzknuxPJNIcVMsTbdwRiMEg49OTUIxnB6VuMJFHBPpU8JMZJUYOOuM4oZCc8jPrUsU3lsTt6jHWlJpSbg/PycZHahcYqYTkrgAmTOAfao24YhuCKkZmup+BXVIRG7vNJdXQudjcO9uNpJ/wCrGB9KEeCRYd3lOE/jKn+fSpEln8hoDJKLdm3FQxwSO+O5ptxczyRiE3E7xKflV5GIA9gTgUJGE8xlC5+XqRzj3pRwzqAHAXjvgA9fanSXly0SRmeUogwq7zhRjHA6V0F9NBaSWy/LHI25scE8AYz6cdKkib5eFyPY05WIIHQjmmAHNKF5we56ipLix1O5sYAYb5l+bMkSpnjr1Pr7VJPrKx7nsdPtrfcCvnKrbmznPPQfQVUJPLCjxxu2JMBvU4/WlmvLq4iVJriWSJWyquxIU0YdR7zggcDGOO1KACjEtgjtzzmoxUig4BA6dyK0BnnXUunpEyl7SCQsrYwAx/n9Pc0PbyLH5u9SxZCq4/dOQc/kDVzph+P0aXTlTZLH8ySY4PzZwfz61Vx6dcyTGOGNpBu2h0UlT689h9azshyoxdOLeSHjawUe+ASR/Oljs7mSIzJExi3bd3HUnA+vNXMPhadypa4RAR8xAJwfb7Y/Ok1iaODTpLCEMFjuFTPqFUEk/wDuP6VbDiiKlScn8Jw3/KamHlR2O7erSycFTEDsUHqDnOT06V1lGbm4W33ODI37vJz268VY+I7KKxa3SMQoBH+62WYDuf15qAfR5Qt1DM8210uI8KSSWBIz9gBV5qWuXgj1YW7yoJbrIf8ACFjwBgH8qqtChEUcl7OoW3j43Eck+i5oTVrtbq8Z402ptCqDz759vtV9kMVcY+UgMMgnv7j1qy03WI7DTnhitVkmlZ98rnAwUKgDv3PeqqSSR0RWkcqgwgLHCj29PtTQf0NOMiYrkyXkEl2PMjjKKQ38IwMUlzcRSTXJiTCSOSh/hG7P8qgxmuKnd259qYlnquqC8is48AGCNkIA+Xn0+1VneuVd3TipGiK5ORhetUNNLY4wKQmnInmvgMqrgksxwABSOFEhAO5B0IGM1Byt0GetPQb2UE+1MITI2Z+9cpwakL+F/wCf/wC1dUO7/nNdQkLEkYyfzpAgTlycelM3U4CWYhUBcgDgDPFKRnhsAnFKAc8dPakb8RHpVloltLLdCaMkLFyW2559B780KAY1JBKghQPmbHSi7m7i+FSC2hEYH43PLSHn8up796M1RZZrxLaNSnmOuWxgM3APPoOlD6np8FubdbadrhpSylhgLkHHH3/pR7N8K4ZzxRcbIdLnjOPNEgYe44H9/wA6guYngleJ+ChwcU0lVUt+/kYHbuf6CkCLKymvHKRYA7sx4HNNkUwTNESMoSpI79qvkvbe21UWzFIrZFO5u2eDn+YrP3J3XM0gYYaVtp9ck1FoNGl0uxgWaS5LTyKN4H7vfGKum1PTbaz+JgKESSbBt4ye+fbAJzisHghDyCM46iuBJ45zz1ovGWns0lx4gmuHNvYjG66VkkOeg2gDb35B71B4psbq1meWQqY5pjI2xCFViAOvfOKpArpschlB5V+n3Bq6vVWTTo7m8LrvyUws7bj6ZeQr+QozFuqa13fEx7E8xtwwoGc/3qw1m6kmKeaIEY7jhG3OMcYc/UVXQTNA3yjPKnBLDOPoRURP4c9a1glTPM7iMO7NtGBk5x9KjLc4pY1LuFX8ROBzRF7Z/CKu6VWbdtZV7HAP9aQGGT9qKjshLaeekwDDO5XG3PGeD3/Smac4W8iJxt3YOeh/vR+vbYUtYYVCR4Zto+tFpVaModS4LL3AOMirS/soxaxXNtGQhUFxnOOAarrK3+IuRGX27uTn27Usl1LhlydobKr1Gcf5VJPbx7ieh2xk5HGKDJ3MxBzV3qNpb2SpHayFg67jIxBVsccfn1qvkgCWgfa4y2A2DhuAf60asB+1Lk981LarA0v7d2VAOdvU+1RybN58sEJn5QTkgVoCdPginZvMLZXsD1qO7i8m4dP3VOKjikK5XcVUn5tvU0RdwiMKyyMd6h8EDOD6/rUcD5WupMf6xXVBGgUuockLnkjqKN0+5hh8yJ8JknEzHkDtwB1oDGeKdj9KkRxtcgPvU/vevvRSaldxW6wRTFIx2UYz9TQjY7DFJUk97eT3jKbhwwUYA2gAU2CYxmMHJjR94UNjnj29h+VRYrhkUIbJPE1rJwzSSPnc/Jxn/X50KmCwDNtGeTjOKe8YEaNzubOR26/+aaq5DcZOOKQUORP5jfOd2SGGd3PepJJ3eGNGI2ITtUcYyc1DjkDtU8sESqxWU7lbG1lwTQXK0ZiVTHl85Z9x+b0rooDOzMjJEg/EW4Vf6n7UwDNL3HpSjpzEJMQbiMDcz4BY9z7D070fLMW0FPPkMrGcrEN2fLXGSPvVYxILHk9yB3o3UwisltbDcLcbS4PDk9TWaQOc4HXNSwwCSKd2kC+VHvAzyx7AU1IwD6ZpXgITzVXCE9M52+laBIFUyornCFgGI7DNXkGnSPdTx7kmh3ncN3zjgYJ4+361Qt3yK0Hhk7ruQMPmKL85JJIz/wCPyrPL0YH0zTBLeTurjbA+Ahzk4pniddlzAPRT+prXlooEJYBR1NUfiKexlt0y0bOwO07MkDH6fWsxuzwzun289xcKYBgr8wLdBUbRSCUx7SXyeAOtamwSG30x3sxuZVJJYYy2M/6+lVmgpEbkzXciq74CZPJJPJxWuzAq0s/Oto4r0sGjbKqentxRGs8aZ5Z3DLgRkjv3PpRZvbSLchfMvmeVtxznOPyqXVIBNZzQElSxwu3qe/8Af8qza3jCEYJAI+1JzTnBDFd2cHr603FdPDmmt3CSozDK5wy9iO9Xu22vYRvRfkB2NuwwA78dsmqOzRHuI1kBKk8gHFXLSRR3axiMIvkkAAcZJotMDfC2/wDxx/30tO+Di/iH/aK6gv/Z"/>
          <p:cNvSpPr>
            <a:spLocks noChangeAspect="1" noChangeArrowheads="1"/>
          </p:cNvSpPr>
          <p:nvPr/>
        </p:nvSpPr>
        <p:spPr bwMode="auto">
          <a:xfrm>
            <a:off x="155575" y="-731838"/>
            <a:ext cx="2143125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2" name="Picture 6" descr="http://t3.gstatic.com/images?q=tbn:ANd9GcTe6HHnGlPfEaru2-55ooougMeRGabv45UmlCL8xp1T-sZhvXhf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1975" y="836712"/>
            <a:ext cx="4772025" cy="3390900"/>
          </a:xfrm>
          <a:prstGeom prst="rect">
            <a:avLst/>
          </a:prstGeom>
          <a:noFill/>
        </p:spPr>
      </p:pic>
      <p:pic>
        <p:nvPicPr>
          <p:cNvPr id="29704" name="Picture 8" descr="Mtwilson 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4499992" cy="337499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187624" y="2924944"/>
            <a:ext cx="1879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Mount Wilson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24128" y="4365104"/>
            <a:ext cx="2521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hlinkClick r:id="rId4"/>
              </a:rPr>
              <a:t>Mount </a:t>
            </a:r>
            <a:r>
              <a:rPr lang="en-US" b="1" i="1" dirty="0" smtClean="0">
                <a:hlinkClick r:id="rId4"/>
              </a:rPr>
              <a:t>San Antonio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6479</TotalTime>
  <Words>61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Слайд 1</vt:lpstr>
      <vt:lpstr>Слайд 2</vt:lpstr>
      <vt:lpstr>1676, Олаф Кристенсен Рёмер (дат. Ole Christensen Rømer; 25 сентября 1644, Орхус — 19 сентября 1710, Копенгаген) — датский астроном, первым измеривший скорость света (1676).</vt:lpstr>
      <vt:lpstr>1849, Арман Ипполит Луи Физо (фр. Armand-Hippolyte-Louis Fizeau; 23 сентября 1819, Париж — 18 сентября 1896) — знаменитый французский физик, член Парижской АН (1860).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ЗАО "ИЦ ИУС"</dc:creator>
  <cp:lastModifiedBy>Пользователь Windows</cp:lastModifiedBy>
  <cp:revision>51</cp:revision>
  <dcterms:created xsi:type="dcterms:W3CDTF">2010-04-23T10:07:27Z</dcterms:created>
  <dcterms:modified xsi:type="dcterms:W3CDTF">2013-02-13T10:57:38Z</dcterms:modified>
</cp:coreProperties>
</file>